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34"/>
  </p:notesMasterIdLst>
  <p:sldIdLst>
    <p:sldId id="256" r:id="rId5"/>
    <p:sldId id="263" r:id="rId6"/>
    <p:sldId id="264" r:id="rId7"/>
    <p:sldId id="265" r:id="rId8"/>
    <p:sldId id="270" r:id="rId9"/>
    <p:sldId id="272" r:id="rId10"/>
    <p:sldId id="274" r:id="rId11"/>
    <p:sldId id="266" r:id="rId12"/>
    <p:sldId id="267" r:id="rId13"/>
    <p:sldId id="257" r:id="rId14"/>
    <p:sldId id="258" r:id="rId15"/>
    <p:sldId id="259" r:id="rId16"/>
    <p:sldId id="271" r:id="rId17"/>
    <p:sldId id="276" r:id="rId18"/>
    <p:sldId id="275" r:id="rId19"/>
    <p:sldId id="268" r:id="rId20"/>
    <p:sldId id="269" r:id="rId21"/>
    <p:sldId id="260" r:id="rId22"/>
    <p:sldId id="261" r:id="rId23"/>
    <p:sldId id="262" r:id="rId24"/>
    <p:sldId id="273" r:id="rId25"/>
    <p:sldId id="277" r:id="rId26"/>
    <p:sldId id="278" r:id="rId27"/>
    <p:sldId id="280" r:id="rId28"/>
    <p:sldId id="281" r:id="rId29"/>
    <p:sldId id="282" r:id="rId30"/>
    <p:sldId id="284" r:id="rId31"/>
    <p:sldId id="279" r:id="rId32"/>
    <p:sldId id="283" r:id="rId33"/>
  </p:sldIdLst>
  <p:sldSz cx="12192000" cy="6858000"/>
  <p:notesSz cx="10234613" cy="7099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00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940AF-0C47-374A-AF29-7704FDB4FB73}" v="4" dt="2022-01-27T01:32:54.235"/>
    <p1510:client id="{A8C3BB35-4922-40E8-A860-413E21ED1105}" v="51" dt="2022-01-27T15:40:56.461"/>
    <p1510:client id="{F01012A3-BE91-437A-9140-04D390FDDD08}" v="27" dt="2022-01-28T00:17:26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斉藤 徹" userId="33296064-e4da-4a39-8a9b-7979342510de" providerId="ADAL" clId="{A8C3BB35-4922-40E8-A860-413E21ED1105}"/>
    <pc:docChg chg="undo custSel addSld modSld">
      <pc:chgData name="斉藤 徹" userId="33296064-e4da-4a39-8a9b-7979342510de" providerId="ADAL" clId="{A8C3BB35-4922-40E8-A860-413E21ED1105}" dt="2022-01-27T15:42:40.355" v="3790" actId="1037"/>
      <pc:docMkLst>
        <pc:docMk/>
      </pc:docMkLst>
      <pc:sldChg chg="modSp mod">
        <pc:chgData name="斉藤 徹" userId="33296064-e4da-4a39-8a9b-7979342510de" providerId="ADAL" clId="{A8C3BB35-4922-40E8-A860-413E21ED1105}" dt="2022-01-27T15:14:11.229" v="3279" actId="20577"/>
        <pc:sldMkLst>
          <pc:docMk/>
          <pc:sldMk cId="4191590189" sldId="256"/>
        </pc:sldMkLst>
        <pc:spChg chg="mod">
          <ac:chgData name="斉藤 徹" userId="33296064-e4da-4a39-8a9b-7979342510de" providerId="ADAL" clId="{A8C3BB35-4922-40E8-A860-413E21ED1105}" dt="2022-01-27T15:13:49.133" v="3211" actId="20577"/>
          <ac:spMkLst>
            <pc:docMk/>
            <pc:sldMk cId="4191590189" sldId="256"/>
            <ac:spMk id="2" creationId="{46573004-2CCF-4EA7-BB6C-C95592AC7C67}"/>
          </ac:spMkLst>
        </pc:spChg>
        <pc:spChg chg="mod">
          <ac:chgData name="斉藤 徹" userId="33296064-e4da-4a39-8a9b-7979342510de" providerId="ADAL" clId="{A8C3BB35-4922-40E8-A860-413E21ED1105}" dt="2022-01-27T15:14:11.229" v="3279" actId="20577"/>
          <ac:spMkLst>
            <pc:docMk/>
            <pc:sldMk cId="4191590189" sldId="256"/>
            <ac:spMk id="3" creationId="{5DDFE4BA-8BD9-4634-B238-88C86435D76A}"/>
          </ac:spMkLst>
        </pc:spChg>
      </pc:sldChg>
      <pc:sldChg chg="modSp mod">
        <pc:chgData name="斉藤 徹" userId="33296064-e4da-4a39-8a9b-7979342510de" providerId="ADAL" clId="{A8C3BB35-4922-40E8-A860-413E21ED1105}" dt="2022-01-27T15:15:34.189" v="3281" actId="208"/>
        <pc:sldMkLst>
          <pc:docMk/>
          <pc:sldMk cId="744696204" sldId="258"/>
        </pc:sldMkLst>
        <pc:picChg chg="mod">
          <ac:chgData name="斉藤 徹" userId="33296064-e4da-4a39-8a9b-7979342510de" providerId="ADAL" clId="{A8C3BB35-4922-40E8-A860-413E21ED1105}" dt="2022-01-27T15:15:34.189" v="3281" actId="208"/>
          <ac:picMkLst>
            <pc:docMk/>
            <pc:sldMk cId="744696204" sldId="258"/>
            <ac:picMk id="21" creationId="{7FD2F385-F444-4E61-B5E8-68E9A9AB72A7}"/>
          </ac:picMkLst>
        </pc:picChg>
      </pc:sldChg>
      <pc:sldChg chg="modSp mod">
        <pc:chgData name="斉藤 徹" userId="33296064-e4da-4a39-8a9b-7979342510de" providerId="ADAL" clId="{A8C3BB35-4922-40E8-A860-413E21ED1105}" dt="2022-01-27T15:13:12.492" v="3210" actId="693"/>
        <pc:sldMkLst>
          <pc:docMk/>
          <pc:sldMk cId="2912220711" sldId="263"/>
        </pc:sldMkLst>
        <pc:spChg chg="mod">
          <ac:chgData name="斉藤 徹" userId="33296064-e4da-4a39-8a9b-7979342510de" providerId="ADAL" clId="{A8C3BB35-4922-40E8-A860-413E21ED1105}" dt="2022-01-27T15:12:38.251" v="3207" actId="20577"/>
          <ac:spMkLst>
            <pc:docMk/>
            <pc:sldMk cId="2912220711" sldId="263"/>
            <ac:spMk id="9" creationId="{9B1E0C8A-37F4-480E-8951-A54A4D058695}"/>
          </ac:spMkLst>
        </pc:spChg>
        <pc:picChg chg="mod">
          <ac:chgData name="斉藤 徹" userId="33296064-e4da-4a39-8a9b-7979342510de" providerId="ADAL" clId="{A8C3BB35-4922-40E8-A860-413E21ED1105}" dt="2022-01-27T15:13:12.492" v="3210" actId="693"/>
          <ac:picMkLst>
            <pc:docMk/>
            <pc:sldMk cId="2912220711" sldId="263"/>
            <ac:picMk id="7" creationId="{F6E0149C-EBE1-4868-B422-5554FE02B9B9}"/>
          </ac:picMkLst>
        </pc:picChg>
      </pc:sldChg>
      <pc:sldChg chg="modSp mod">
        <pc:chgData name="斉藤 徹" userId="33296064-e4da-4a39-8a9b-7979342510de" providerId="ADAL" clId="{A8C3BB35-4922-40E8-A860-413E21ED1105}" dt="2022-01-27T15:12:15.177" v="3189" actId="1582"/>
        <pc:sldMkLst>
          <pc:docMk/>
          <pc:sldMk cId="2948480940" sldId="273"/>
        </pc:sldMkLst>
        <pc:spChg chg="mod">
          <ac:chgData name="斉藤 徹" userId="33296064-e4da-4a39-8a9b-7979342510de" providerId="ADAL" clId="{A8C3BB35-4922-40E8-A860-413E21ED1105}" dt="2022-01-27T15:12:05.713" v="3187" actId="1076"/>
          <ac:spMkLst>
            <pc:docMk/>
            <pc:sldMk cId="2948480940" sldId="273"/>
            <ac:spMk id="8" creationId="{DAB87891-AB59-405E-B463-69151E0F597A}"/>
          </ac:spMkLst>
        </pc:spChg>
        <pc:picChg chg="mod">
          <ac:chgData name="斉藤 徹" userId="33296064-e4da-4a39-8a9b-7979342510de" providerId="ADAL" clId="{A8C3BB35-4922-40E8-A860-413E21ED1105}" dt="2022-01-27T15:12:15.177" v="3189" actId="1582"/>
          <ac:picMkLst>
            <pc:docMk/>
            <pc:sldMk cId="2948480940" sldId="273"/>
            <ac:picMk id="7" creationId="{A56FF8A0-B60B-4928-8532-6860BE2A2019}"/>
          </ac:picMkLst>
        </pc:picChg>
      </pc:sldChg>
      <pc:sldChg chg="addSp modSp mod">
        <pc:chgData name="斉藤 徹" userId="33296064-e4da-4a39-8a9b-7979342510de" providerId="ADAL" clId="{A8C3BB35-4922-40E8-A860-413E21ED1105}" dt="2022-01-27T15:11:47.095" v="3185" actId="1076"/>
        <pc:sldMkLst>
          <pc:docMk/>
          <pc:sldMk cId="4196687224" sldId="275"/>
        </pc:sldMkLst>
        <pc:spChg chg="mod">
          <ac:chgData name="斉藤 徹" userId="33296064-e4da-4a39-8a9b-7979342510de" providerId="ADAL" clId="{A8C3BB35-4922-40E8-A860-413E21ED1105}" dt="2022-01-27T15:08:18.463" v="3148" actId="1076"/>
          <ac:spMkLst>
            <pc:docMk/>
            <pc:sldMk cId="4196687224" sldId="275"/>
            <ac:spMk id="6" creationId="{4DD48769-E38A-8C4C-8CD7-249A2CF0AB06}"/>
          </ac:spMkLst>
        </pc:spChg>
        <pc:spChg chg="mod">
          <ac:chgData name="斉藤 徹" userId="33296064-e4da-4a39-8a9b-7979342510de" providerId="ADAL" clId="{A8C3BB35-4922-40E8-A860-413E21ED1105}" dt="2022-01-27T15:09:06.559" v="3157" actId="1076"/>
          <ac:spMkLst>
            <pc:docMk/>
            <pc:sldMk cId="4196687224" sldId="275"/>
            <ac:spMk id="7" creationId="{A8F2E5A9-5CD2-9743-B5A6-4709FE3DCAF1}"/>
          </ac:spMkLst>
        </pc:spChg>
        <pc:spChg chg="add mod">
          <ac:chgData name="斉藤 徹" userId="33296064-e4da-4a39-8a9b-7979342510de" providerId="ADAL" clId="{A8C3BB35-4922-40E8-A860-413E21ED1105}" dt="2022-01-27T15:11:47.095" v="3185" actId="1076"/>
          <ac:spMkLst>
            <pc:docMk/>
            <pc:sldMk cId="4196687224" sldId="275"/>
            <ac:spMk id="8" creationId="{2C387AEA-B430-4CE0-8DC9-3274E4C15D2F}"/>
          </ac:spMkLst>
        </pc:spChg>
        <pc:picChg chg="add mod">
          <ac:chgData name="斉藤 徹" userId="33296064-e4da-4a39-8a9b-7979342510de" providerId="ADAL" clId="{A8C3BB35-4922-40E8-A860-413E21ED1105}" dt="2022-01-27T15:11:41.962" v="3184" actId="1076"/>
          <ac:picMkLst>
            <pc:docMk/>
            <pc:sldMk cId="4196687224" sldId="275"/>
            <ac:picMk id="4" creationId="{5E0F1DBE-A1ED-4F6D-B339-C18C34A67AA0}"/>
          </ac:picMkLst>
        </pc:picChg>
        <pc:picChg chg="mod">
          <ac:chgData name="斉藤 徹" userId="33296064-e4da-4a39-8a9b-7979342510de" providerId="ADAL" clId="{A8C3BB35-4922-40E8-A860-413E21ED1105}" dt="2022-01-27T15:09:06.559" v="3157" actId="1076"/>
          <ac:picMkLst>
            <pc:docMk/>
            <pc:sldMk cId="4196687224" sldId="275"/>
            <ac:picMk id="5" creationId="{9BB1D8D6-98E9-244B-B4DF-38607A8AA384}"/>
          </ac:picMkLst>
        </pc:picChg>
      </pc:sldChg>
      <pc:sldChg chg="addSp modSp mod">
        <pc:chgData name="斉藤 徹" userId="33296064-e4da-4a39-8a9b-7979342510de" providerId="ADAL" clId="{A8C3BB35-4922-40E8-A860-413E21ED1105}" dt="2022-01-27T15:19:27.937" v="3282" actId="1076"/>
        <pc:sldMkLst>
          <pc:docMk/>
          <pc:sldMk cId="2112749472" sldId="278"/>
        </pc:sldMkLst>
        <pc:spChg chg="add mod">
          <ac:chgData name="斉藤 徹" userId="33296064-e4da-4a39-8a9b-7979342510de" providerId="ADAL" clId="{A8C3BB35-4922-40E8-A860-413E21ED1105}" dt="2022-01-27T09:57:19.380" v="6" actId="208"/>
          <ac:spMkLst>
            <pc:docMk/>
            <pc:sldMk cId="2112749472" sldId="278"/>
            <ac:spMk id="8" creationId="{F624B111-EF15-4E77-8EA6-8F1A626F7EDE}"/>
          </ac:spMkLst>
        </pc:spChg>
        <pc:spChg chg="add mod">
          <ac:chgData name="斉藤 徹" userId="33296064-e4da-4a39-8a9b-7979342510de" providerId="ADAL" clId="{A8C3BB35-4922-40E8-A860-413E21ED1105}" dt="2022-01-27T09:57:43.826" v="10" actId="1076"/>
          <ac:spMkLst>
            <pc:docMk/>
            <pc:sldMk cId="2112749472" sldId="278"/>
            <ac:spMk id="9" creationId="{FFF433ED-2280-4517-A78C-E0EF3FEB1D5A}"/>
          </ac:spMkLst>
        </pc:spChg>
        <pc:spChg chg="add mod">
          <ac:chgData name="斉藤 徹" userId="33296064-e4da-4a39-8a9b-7979342510de" providerId="ADAL" clId="{A8C3BB35-4922-40E8-A860-413E21ED1105}" dt="2022-01-27T09:58:46.844" v="50" actId="14100"/>
          <ac:spMkLst>
            <pc:docMk/>
            <pc:sldMk cId="2112749472" sldId="278"/>
            <ac:spMk id="10" creationId="{149E7307-76A9-45CC-A79E-8DA117D363D2}"/>
          </ac:spMkLst>
        </pc:spChg>
        <pc:spChg chg="add mod">
          <ac:chgData name="斉藤 徹" userId="33296064-e4da-4a39-8a9b-7979342510de" providerId="ADAL" clId="{A8C3BB35-4922-40E8-A860-413E21ED1105}" dt="2022-01-27T15:19:27.937" v="3282" actId="1076"/>
          <ac:spMkLst>
            <pc:docMk/>
            <pc:sldMk cId="2112749472" sldId="278"/>
            <ac:spMk id="11" creationId="{147429EA-A348-4354-9EC2-96906B245787}"/>
          </ac:spMkLst>
        </pc:spChg>
        <pc:picChg chg="mod modCrop">
          <ac:chgData name="斉藤 徹" userId="33296064-e4da-4a39-8a9b-7979342510de" providerId="ADAL" clId="{A8C3BB35-4922-40E8-A860-413E21ED1105}" dt="2022-01-27T09:55:14.342" v="0" actId="732"/>
          <ac:picMkLst>
            <pc:docMk/>
            <pc:sldMk cId="2112749472" sldId="278"/>
            <ac:picMk id="4" creationId="{22EC6330-2DC8-4B80-892B-C7EC1B42F019}"/>
          </ac:picMkLst>
        </pc:picChg>
        <pc:picChg chg="add mod">
          <ac:chgData name="斉藤 徹" userId="33296064-e4da-4a39-8a9b-7979342510de" providerId="ADAL" clId="{A8C3BB35-4922-40E8-A860-413E21ED1105}" dt="2022-01-27T09:56:52.118" v="2" actId="1076"/>
          <ac:picMkLst>
            <pc:docMk/>
            <pc:sldMk cId="2112749472" sldId="278"/>
            <ac:picMk id="7" creationId="{00503226-C045-4CCD-8F65-28A25F59C756}"/>
          </ac:picMkLst>
        </pc:picChg>
        <pc:picChg chg="add mod">
          <ac:chgData name="斉藤 徹" userId="33296064-e4da-4a39-8a9b-7979342510de" providerId="ADAL" clId="{A8C3BB35-4922-40E8-A860-413E21ED1105}" dt="2022-01-27T10:11:46.059" v="322" actId="1582"/>
          <ac:picMkLst>
            <pc:docMk/>
            <pc:sldMk cId="2112749472" sldId="278"/>
            <ac:picMk id="13" creationId="{41A76C74-0E82-4160-93DC-1EEFCC822B85}"/>
          </ac:picMkLst>
        </pc:picChg>
      </pc:sldChg>
      <pc:sldChg chg="addSp delSp modSp new mod">
        <pc:chgData name="斉藤 徹" userId="33296064-e4da-4a39-8a9b-7979342510de" providerId="ADAL" clId="{A8C3BB35-4922-40E8-A860-413E21ED1105}" dt="2022-01-27T10:40:04.388" v="1134" actId="207"/>
        <pc:sldMkLst>
          <pc:docMk/>
          <pc:sldMk cId="2456047385" sldId="279"/>
        </pc:sldMkLst>
        <pc:spChg chg="mod">
          <ac:chgData name="斉藤 徹" userId="33296064-e4da-4a39-8a9b-7979342510de" providerId="ADAL" clId="{A8C3BB35-4922-40E8-A860-413E21ED1105}" dt="2022-01-27T10:13:43.111" v="350" actId="404"/>
          <ac:spMkLst>
            <pc:docMk/>
            <pc:sldMk cId="2456047385" sldId="279"/>
            <ac:spMk id="2" creationId="{21BC2AEB-177E-4190-92A2-EB01395AFF16}"/>
          </ac:spMkLst>
        </pc:spChg>
        <pc:spChg chg="del mod">
          <ac:chgData name="斉藤 徹" userId="33296064-e4da-4a39-8a9b-7979342510de" providerId="ADAL" clId="{A8C3BB35-4922-40E8-A860-413E21ED1105}" dt="2022-01-27T10:27:10.340" v="821" actId="21"/>
          <ac:spMkLst>
            <pc:docMk/>
            <pc:sldMk cId="2456047385" sldId="279"/>
            <ac:spMk id="3" creationId="{91CC60AE-3870-45EE-91C2-14942AEFC62A}"/>
          </ac:spMkLst>
        </pc:spChg>
        <pc:spChg chg="add del mod">
          <ac:chgData name="斉藤 徹" userId="33296064-e4da-4a39-8a9b-7979342510de" providerId="ADAL" clId="{A8C3BB35-4922-40E8-A860-413E21ED1105}" dt="2022-01-27T10:31:54.678" v="920" actId="1038"/>
          <ac:spMkLst>
            <pc:docMk/>
            <pc:sldMk cId="2456047385" sldId="279"/>
            <ac:spMk id="6" creationId="{4FAE6A09-F1EE-4ABB-8666-B0E60E67973E}"/>
          </ac:spMkLst>
        </pc:spChg>
        <pc:spChg chg="add del mod">
          <ac:chgData name="斉藤 徹" userId="33296064-e4da-4a39-8a9b-7979342510de" providerId="ADAL" clId="{A8C3BB35-4922-40E8-A860-413E21ED1105}" dt="2022-01-27T10:31:54.678" v="920" actId="1038"/>
          <ac:spMkLst>
            <pc:docMk/>
            <pc:sldMk cId="2456047385" sldId="279"/>
            <ac:spMk id="7" creationId="{3FE9449C-2879-4C91-B896-8D232E1809EF}"/>
          </ac:spMkLst>
        </pc:spChg>
        <pc:spChg chg="add del mod">
          <ac:chgData name="斉藤 徹" userId="33296064-e4da-4a39-8a9b-7979342510de" providerId="ADAL" clId="{A8C3BB35-4922-40E8-A860-413E21ED1105}" dt="2022-01-27T10:31:54.678" v="920" actId="1038"/>
          <ac:spMkLst>
            <pc:docMk/>
            <pc:sldMk cId="2456047385" sldId="279"/>
            <ac:spMk id="11" creationId="{7CF2834F-1DA3-407E-9133-863731091E8E}"/>
          </ac:spMkLst>
        </pc:spChg>
        <pc:spChg chg="add del mod">
          <ac:chgData name="斉藤 徹" userId="33296064-e4da-4a39-8a9b-7979342510de" providerId="ADAL" clId="{A8C3BB35-4922-40E8-A860-413E21ED1105}" dt="2022-01-27T10:15:21.305" v="357" actId="21"/>
          <ac:spMkLst>
            <pc:docMk/>
            <pc:sldMk cId="2456047385" sldId="279"/>
            <ac:spMk id="13" creationId="{164FC860-DE80-4663-B61C-6B420B62AF6C}"/>
          </ac:spMkLst>
        </pc:spChg>
        <pc:spChg chg="add del mod">
          <ac:chgData name="斉藤 徹" userId="33296064-e4da-4a39-8a9b-7979342510de" providerId="ADAL" clId="{A8C3BB35-4922-40E8-A860-413E21ED1105}" dt="2022-01-27T10:15:21.305" v="357" actId="21"/>
          <ac:spMkLst>
            <pc:docMk/>
            <pc:sldMk cId="2456047385" sldId="279"/>
            <ac:spMk id="14" creationId="{255CE471-BA11-4E04-AE8C-1A2BBE57F3BB}"/>
          </ac:spMkLst>
        </pc:spChg>
        <pc:spChg chg="add del mod">
          <ac:chgData name="斉藤 徹" userId="33296064-e4da-4a39-8a9b-7979342510de" providerId="ADAL" clId="{A8C3BB35-4922-40E8-A860-413E21ED1105}" dt="2022-01-27T10:31:54.678" v="920" actId="1038"/>
          <ac:spMkLst>
            <pc:docMk/>
            <pc:sldMk cId="2456047385" sldId="279"/>
            <ac:spMk id="17" creationId="{68237302-9942-4FC2-9105-25D733A42B99}"/>
          </ac:spMkLst>
        </pc:spChg>
        <pc:spChg chg="add del mod">
          <ac:chgData name="斉藤 徹" userId="33296064-e4da-4a39-8a9b-7979342510de" providerId="ADAL" clId="{A8C3BB35-4922-40E8-A860-413E21ED1105}" dt="2022-01-27T10:16:09.459" v="362" actId="21"/>
          <ac:spMkLst>
            <pc:docMk/>
            <pc:sldMk cId="2456047385" sldId="279"/>
            <ac:spMk id="18" creationId="{7135311F-9855-4459-9644-728B713FE064}"/>
          </ac:spMkLst>
        </pc:spChg>
        <pc:spChg chg="add del mod">
          <ac:chgData name="斉藤 徹" userId="33296064-e4da-4a39-8a9b-7979342510de" providerId="ADAL" clId="{A8C3BB35-4922-40E8-A860-413E21ED1105}" dt="2022-01-27T10:15:21.305" v="357" actId="21"/>
          <ac:spMkLst>
            <pc:docMk/>
            <pc:sldMk cId="2456047385" sldId="279"/>
            <ac:spMk id="19" creationId="{3F9DDE33-2517-411A-AA2E-F13F2F735347}"/>
          </ac:spMkLst>
        </pc:spChg>
        <pc:spChg chg="add del mod">
          <ac:chgData name="斉藤 徹" userId="33296064-e4da-4a39-8a9b-7979342510de" providerId="ADAL" clId="{A8C3BB35-4922-40E8-A860-413E21ED1105}" dt="2022-01-27T10:15:21.305" v="357" actId="21"/>
          <ac:spMkLst>
            <pc:docMk/>
            <pc:sldMk cId="2456047385" sldId="279"/>
            <ac:spMk id="20" creationId="{7392E4B0-6789-4A82-A323-330A18808B29}"/>
          </ac:spMkLst>
        </pc:spChg>
        <pc:spChg chg="add del mod">
          <ac:chgData name="斉藤 徹" userId="33296064-e4da-4a39-8a9b-7979342510de" providerId="ADAL" clId="{A8C3BB35-4922-40E8-A860-413E21ED1105}" dt="2022-01-27T10:15:56.656" v="361" actId="21"/>
          <ac:spMkLst>
            <pc:docMk/>
            <pc:sldMk cId="2456047385" sldId="279"/>
            <ac:spMk id="21" creationId="{82423DA4-BA18-4033-9B3F-0BC174A36E44}"/>
          </ac:spMkLst>
        </pc:spChg>
        <pc:spChg chg="add mod">
          <ac:chgData name="斉藤 徹" userId="33296064-e4da-4a39-8a9b-7979342510de" providerId="ADAL" clId="{A8C3BB35-4922-40E8-A860-413E21ED1105}" dt="2022-01-27T10:31:54.678" v="920" actId="1038"/>
          <ac:spMkLst>
            <pc:docMk/>
            <pc:sldMk cId="2456047385" sldId="279"/>
            <ac:spMk id="31" creationId="{12017EB8-4EF1-4C8A-89E3-03373FCA5DDA}"/>
          </ac:spMkLst>
        </pc:spChg>
        <pc:spChg chg="add mod">
          <ac:chgData name="斉藤 徹" userId="33296064-e4da-4a39-8a9b-7979342510de" providerId="ADAL" clId="{A8C3BB35-4922-40E8-A860-413E21ED1105}" dt="2022-01-27T10:40:04.388" v="1134" actId="207"/>
          <ac:spMkLst>
            <pc:docMk/>
            <pc:sldMk cId="2456047385" sldId="279"/>
            <ac:spMk id="32" creationId="{4277F7D7-2F73-4B4A-94E5-6F0D52506DEB}"/>
          </ac:spMkLst>
        </pc:spChg>
        <pc:spChg chg="add mod">
          <ac:chgData name="斉藤 徹" userId="33296064-e4da-4a39-8a9b-7979342510de" providerId="ADAL" clId="{A8C3BB35-4922-40E8-A860-413E21ED1105}" dt="2022-01-27T10:38:40.948" v="1129" actId="1076"/>
          <ac:spMkLst>
            <pc:docMk/>
            <pc:sldMk cId="2456047385" sldId="279"/>
            <ac:spMk id="34" creationId="{B69FFC10-B2ED-4A2F-9C53-38A22EFE0DD6}"/>
          </ac:spMkLst>
        </pc:spChg>
        <pc:spChg chg="add mod">
          <ac:chgData name="斉藤 徹" userId="33296064-e4da-4a39-8a9b-7979342510de" providerId="ADAL" clId="{A8C3BB35-4922-40E8-A860-413E21ED1105}" dt="2022-01-27T10:32:53.308" v="964" actId="14100"/>
          <ac:spMkLst>
            <pc:docMk/>
            <pc:sldMk cId="2456047385" sldId="279"/>
            <ac:spMk id="35" creationId="{7A4051C0-22F1-4F55-A391-445A31DAF07F}"/>
          </ac:spMkLst>
        </pc:spChg>
        <pc:picChg chg="add mod">
          <ac:chgData name="斉藤 徹" userId="33296064-e4da-4a39-8a9b-7979342510de" providerId="ADAL" clId="{A8C3BB35-4922-40E8-A860-413E21ED1105}" dt="2022-01-27T10:12:26.019" v="326" actId="1076"/>
          <ac:picMkLst>
            <pc:docMk/>
            <pc:sldMk cId="2456047385" sldId="279"/>
            <ac:picMk id="5" creationId="{13E6638E-ADF0-4AE2-8F3E-07A80449156F}"/>
          </ac:picMkLst>
        </pc:picChg>
        <pc:picChg chg="add mod">
          <ac:chgData name="斉藤 徹" userId="33296064-e4da-4a39-8a9b-7979342510de" providerId="ADAL" clId="{A8C3BB35-4922-40E8-A860-413E21ED1105}" dt="2022-01-27T10:39:07.067" v="1131" actId="1076"/>
          <ac:picMkLst>
            <pc:docMk/>
            <pc:sldMk cId="2456047385" sldId="279"/>
            <ac:picMk id="37" creationId="{87B988FF-AE93-43A6-A63B-D5CC4BDC30A9}"/>
          </ac:picMkLst>
        </pc:picChg>
        <pc:cxnChg chg="add del mod">
          <ac:chgData name="斉藤 徹" userId="33296064-e4da-4a39-8a9b-7979342510de" providerId="ADAL" clId="{A8C3BB35-4922-40E8-A860-413E21ED1105}" dt="2022-01-27T10:31:54.678" v="920" actId="1038"/>
          <ac:cxnSpMkLst>
            <pc:docMk/>
            <pc:sldMk cId="2456047385" sldId="279"/>
            <ac:cxnSpMk id="8" creationId="{8FA5D4CF-027C-4772-BB7D-21330726AA2E}"/>
          </ac:cxnSpMkLst>
        </pc:cxnChg>
        <pc:cxnChg chg="add del mod">
          <ac:chgData name="斉藤 徹" userId="33296064-e4da-4a39-8a9b-7979342510de" providerId="ADAL" clId="{A8C3BB35-4922-40E8-A860-413E21ED1105}" dt="2022-01-27T10:31:54.678" v="920" actId="1038"/>
          <ac:cxnSpMkLst>
            <pc:docMk/>
            <pc:sldMk cId="2456047385" sldId="279"/>
            <ac:cxnSpMk id="9" creationId="{D14C6B9E-7EE9-48F7-AF87-8F3442788D4C}"/>
          </ac:cxnSpMkLst>
        </pc:cxnChg>
        <pc:cxnChg chg="add del mod">
          <ac:chgData name="斉藤 徹" userId="33296064-e4da-4a39-8a9b-7979342510de" providerId="ADAL" clId="{A8C3BB35-4922-40E8-A860-413E21ED1105}" dt="2022-01-27T10:31:54.678" v="920" actId="1038"/>
          <ac:cxnSpMkLst>
            <pc:docMk/>
            <pc:sldMk cId="2456047385" sldId="279"/>
            <ac:cxnSpMk id="10" creationId="{EB802C59-EE15-4397-8A07-F35C1B82B16A}"/>
          </ac:cxnSpMkLst>
        </pc:cxnChg>
        <pc:cxnChg chg="add del mod">
          <ac:chgData name="斉藤 徹" userId="33296064-e4da-4a39-8a9b-7979342510de" providerId="ADAL" clId="{A8C3BB35-4922-40E8-A860-413E21ED1105}" dt="2022-01-27T10:15:21.305" v="357" actId="21"/>
          <ac:cxnSpMkLst>
            <pc:docMk/>
            <pc:sldMk cId="2456047385" sldId="279"/>
            <ac:cxnSpMk id="12" creationId="{9066975F-F2E0-4BA7-812B-477FF3B88F98}"/>
          </ac:cxnSpMkLst>
        </pc:cxnChg>
        <pc:cxnChg chg="add del mod">
          <ac:chgData name="斉藤 徹" userId="33296064-e4da-4a39-8a9b-7979342510de" providerId="ADAL" clId="{A8C3BB35-4922-40E8-A860-413E21ED1105}" dt="2022-01-27T10:15:21.305" v="357" actId="21"/>
          <ac:cxnSpMkLst>
            <pc:docMk/>
            <pc:sldMk cId="2456047385" sldId="279"/>
            <ac:cxnSpMk id="15" creationId="{CD8B4550-94C6-42C9-9252-EC1C3B1A10AC}"/>
          </ac:cxnSpMkLst>
        </pc:cxnChg>
        <pc:cxnChg chg="add del mod">
          <ac:chgData name="斉藤 徹" userId="33296064-e4da-4a39-8a9b-7979342510de" providerId="ADAL" clId="{A8C3BB35-4922-40E8-A860-413E21ED1105}" dt="2022-01-27T10:31:54.678" v="920" actId="1038"/>
          <ac:cxnSpMkLst>
            <pc:docMk/>
            <pc:sldMk cId="2456047385" sldId="279"/>
            <ac:cxnSpMk id="16" creationId="{9C568947-5E4E-49FD-B162-BE63A4134A33}"/>
          </ac:cxnSpMkLst>
        </pc:cxnChg>
      </pc:sldChg>
      <pc:sldChg chg="addSp delSp modSp new mod">
        <pc:chgData name="斉藤 徹" userId="33296064-e4da-4a39-8a9b-7979342510de" providerId="ADAL" clId="{A8C3BB35-4922-40E8-A860-413E21ED1105}" dt="2022-01-27T14:16:24.531" v="1988"/>
        <pc:sldMkLst>
          <pc:docMk/>
          <pc:sldMk cId="3666104777" sldId="280"/>
        </pc:sldMkLst>
        <pc:spChg chg="mod">
          <ac:chgData name="斉藤 徹" userId="33296064-e4da-4a39-8a9b-7979342510de" providerId="ADAL" clId="{A8C3BB35-4922-40E8-A860-413E21ED1105}" dt="2022-01-27T11:02:53.814" v="1563" actId="20577"/>
          <ac:spMkLst>
            <pc:docMk/>
            <pc:sldMk cId="3666104777" sldId="280"/>
            <ac:spMk id="2" creationId="{EA7499A0-D624-48DE-800B-5D8B0572FD9E}"/>
          </ac:spMkLst>
        </pc:spChg>
        <pc:spChg chg="add del">
          <ac:chgData name="斉藤 徹" userId="33296064-e4da-4a39-8a9b-7979342510de" providerId="ADAL" clId="{A8C3BB35-4922-40E8-A860-413E21ED1105}" dt="2022-01-27T11:02:11.103" v="1548" actId="21"/>
          <ac:spMkLst>
            <pc:docMk/>
            <pc:sldMk cId="3666104777" sldId="280"/>
            <ac:spMk id="3" creationId="{A74A6AD3-7594-4296-9F3C-05593995721D}"/>
          </ac:spMkLst>
        </pc:spChg>
        <pc:spChg chg="add mod">
          <ac:chgData name="斉藤 徹" userId="33296064-e4da-4a39-8a9b-7979342510de" providerId="ADAL" clId="{A8C3BB35-4922-40E8-A860-413E21ED1105}" dt="2022-01-27T11:02:06.337" v="1547" actId="1076"/>
          <ac:spMkLst>
            <pc:docMk/>
            <pc:sldMk cId="3666104777" sldId="280"/>
            <ac:spMk id="6" creationId="{B16401A6-D90F-41DD-8893-F4FA55C01997}"/>
          </ac:spMkLst>
        </pc:spChg>
        <pc:spChg chg="add mod">
          <ac:chgData name="斉藤 徹" userId="33296064-e4da-4a39-8a9b-7979342510de" providerId="ADAL" clId="{A8C3BB35-4922-40E8-A860-413E21ED1105}" dt="2022-01-27T11:02:06.337" v="1547" actId="1076"/>
          <ac:spMkLst>
            <pc:docMk/>
            <pc:sldMk cId="3666104777" sldId="280"/>
            <ac:spMk id="7" creationId="{2CBFF09F-928A-4390-B15B-4C646E64CDD4}"/>
          </ac:spMkLst>
        </pc:spChg>
        <pc:spChg chg="add mod">
          <ac:chgData name="斉藤 徹" userId="33296064-e4da-4a39-8a9b-7979342510de" providerId="ADAL" clId="{A8C3BB35-4922-40E8-A860-413E21ED1105}" dt="2022-01-27T11:01:53.809" v="1546" actId="1076"/>
          <ac:spMkLst>
            <pc:docMk/>
            <pc:sldMk cId="3666104777" sldId="280"/>
            <ac:spMk id="8" creationId="{8BED55B5-3D41-42A1-8726-1794936E719B}"/>
          </ac:spMkLst>
        </pc:spChg>
        <pc:spChg chg="add mod">
          <ac:chgData name="斉藤 徹" userId="33296064-e4da-4a39-8a9b-7979342510de" providerId="ADAL" clId="{A8C3BB35-4922-40E8-A860-413E21ED1105}" dt="2022-01-27T11:01:53.809" v="1546" actId="1076"/>
          <ac:spMkLst>
            <pc:docMk/>
            <pc:sldMk cId="3666104777" sldId="280"/>
            <ac:spMk id="9" creationId="{6FE4F542-C0F2-4DA7-AFCC-9476BF304A1D}"/>
          </ac:spMkLst>
        </pc:spChg>
        <pc:spChg chg="add mod">
          <ac:chgData name="斉藤 徹" userId="33296064-e4da-4a39-8a9b-7979342510de" providerId="ADAL" clId="{A8C3BB35-4922-40E8-A860-413E21ED1105}" dt="2022-01-27T11:01:53.809" v="1546" actId="1076"/>
          <ac:spMkLst>
            <pc:docMk/>
            <pc:sldMk cId="3666104777" sldId="280"/>
            <ac:spMk id="10" creationId="{447AF4F3-6BCE-4108-9767-234EF3AB3912}"/>
          </ac:spMkLst>
        </pc:spChg>
        <pc:spChg chg="add mod">
          <ac:chgData name="斉藤 徹" userId="33296064-e4da-4a39-8a9b-7979342510de" providerId="ADAL" clId="{A8C3BB35-4922-40E8-A860-413E21ED1105}" dt="2022-01-27T11:01:53.809" v="1546" actId="1076"/>
          <ac:spMkLst>
            <pc:docMk/>
            <pc:sldMk cId="3666104777" sldId="280"/>
            <ac:spMk id="11" creationId="{C498C307-0696-4D90-ACCA-A2F75EB00A19}"/>
          </ac:spMkLst>
        </pc:spChg>
        <pc:spChg chg="add mod">
          <ac:chgData name="斉藤 徹" userId="33296064-e4da-4a39-8a9b-7979342510de" providerId="ADAL" clId="{A8C3BB35-4922-40E8-A860-413E21ED1105}" dt="2022-01-27T11:01:53.809" v="1546" actId="1076"/>
          <ac:spMkLst>
            <pc:docMk/>
            <pc:sldMk cId="3666104777" sldId="280"/>
            <ac:spMk id="12" creationId="{028B63A7-0210-4F56-8A30-EEFBC9A1E525}"/>
          </ac:spMkLst>
        </pc:spChg>
        <pc:spChg chg="add del mod">
          <ac:chgData name="斉藤 徹" userId="33296064-e4da-4a39-8a9b-7979342510de" providerId="ADAL" clId="{A8C3BB35-4922-40E8-A860-413E21ED1105}" dt="2022-01-27T10:52:13.143" v="1445"/>
          <ac:spMkLst>
            <pc:docMk/>
            <pc:sldMk cId="3666104777" sldId="280"/>
            <ac:spMk id="13" creationId="{DFDB8A68-6F37-4FFA-A8E1-86C775DA9110}"/>
          </ac:spMkLst>
        </pc:spChg>
        <pc:spChg chg="add mod">
          <ac:chgData name="斉藤 徹" userId="33296064-e4da-4a39-8a9b-7979342510de" providerId="ADAL" clId="{A8C3BB35-4922-40E8-A860-413E21ED1105}" dt="2022-01-27T11:01:53.809" v="1546" actId="1076"/>
          <ac:spMkLst>
            <pc:docMk/>
            <pc:sldMk cId="3666104777" sldId="280"/>
            <ac:spMk id="14" creationId="{A8820DBB-1D7E-431C-8FC1-116CB0D55116}"/>
          </ac:spMkLst>
        </pc:spChg>
        <pc:spChg chg="add mod">
          <ac:chgData name="斉藤 徹" userId="33296064-e4da-4a39-8a9b-7979342510de" providerId="ADAL" clId="{A8C3BB35-4922-40E8-A860-413E21ED1105}" dt="2022-01-27T11:01:53.809" v="1546" actId="1076"/>
          <ac:spMkLst>
            <pc:docMk/>
            <pc:sldMk cId="3666104777" sldId="280"/>
            <ac:spMk id="15" creationId="{516CDC53-AE34-4CAB-A531-52C59B28922D}"/>
          </ac:spMkLst>
        </pc:spChg>
        <pc:spChg chg="add mod">
          <ac:chgData name="斉藤 徹" userId="33296064-e4da-4a39-8a9b-7979342510de" providerId="ADAL" clId="{A8C3BB35-4922-40E8-A860-413E21ED1105}" dt="2022-01-27T14:13:59.188" v="1955" actId="1076"/>
          <ac:spMkLst>
            <pc:docMk/>
            <pc:sldMk cId="3666104777" sldId="280"/>
            <ac:spMk id="37" creationId="{4D38EFCD-37C8-4FA0-B3C1-6927D39BBD58}"/>
          </ac:spMkLst>
        </pc:spChg>
        <pc:spChg chg="add mod">
          <ac:chgData name="斉藤 徹" userId="33296064-e4da-4a39-8a9b-7979342510de" providerId="ADAL" clId="{A8C3BB35-4922-40E8-A860-413E21ED1105}" dt="2022-01-27T14:13:59.188" v="1955" actId="1076"/>
          <ac:spMkLst>
            <pc:docMk/>
            <pc:sldMk cId="3666104777" sldId="280"/>
            <ac:spMk id="38" creationId="{2D276E4B-DC38-4706-85B1-7D3CEC6FC402}"/>
          </ac:spMkLst>
        </pc:spChg>
        <pc:spChg chg="add mod">
          <ac:chgData name="斉藤 徹" userId="33296064-e4da-4a39-8a9b-7979342510de" providerId="ADAL" clId="{A8C3BB35-4922-40E8-A860-413E21ED1105}" dt="2022-01-27T14:16:24.531" v="1988"/>
          <ac:spMkLst>
            <pc:docMk/>
            <pc:sldMk cId="3666104777" sldId="280"/>
            <ac:spMk id="45" creationId="{A331CA8D-2773-4805-BBE3-F5C986C3A37F}"/>
          </ac:spMkLst>
        </pc:spChg>
        <pc:picChg chg="add mod">
          <ac:chgData name="斉藤 徹" userId="33296064-e4da-4a39-8a9b-7979342510de" providerId="ADAL" clId="{A8C3BB35-4922-40E8-A860-413E21ED1105}" dt="2022-01-27T11:02:06.337" v="1547" actId="1076"/>
          <ac:picMkLst>
            <pc:docMk/>
            <pc:sldMk cId="3666104777" sldId="280"/>
            <ac:picMk id="5" creationId="{62E75C2E-BEC9-4188-A989-59184E0B481A}"/>
          </ac:picMkLst>
        </pc:picChg>
        <pc:cxnChg chg="add mod">
          <ac:chgData name="斉藤 徹" userId="33296064-e4da-4a39-8a9b-7979342510de" providerId="ADAL" clId="{A8C3BB35-4922-40E8-A860-413E21ED1105}" dt="2022-01-27T11:01:53.809" v="1546" actId="1076"/>
          <ac:cxnSpMkLst>
            <pc:docMk/>
            <pc:sldMk cId="3666104777" sldId="280"/>
            <ac:cxnSpMk id="17" creationId="{E7A1FC57-BA55-4B75-A424-57062D10A752}"/>
          </ac:cxnSpMkLst>
        </pc:cxnChg>
        <pc:cxnChg chg="add mod">
          <ac:chgData name="斉藤 徹" userId="33296064-e4da-4a39-8a9b-7979342510de" providerId="ADAL" clId="{A8C3BB35-4922-40E8-A860-413E21ED1105}" dt="2022-01-27T11:01:53.809" v="1546" actId="1076"/>
          <ac:cxnSpMkLst>
            <pc:docMk/>
            <pc:sldMk cId="3666104777" sldId="280"/>
            <ac:cxnSpMk id="20" creationId="{E1346558-2351-4C2F-801F-049F4F74147E}"/>
          </ac:cxnSpMkLst>
        </pc:cxnChg>
        <pc:cxnChg chg="add mod">
          <ac:chgData name="斉藤 徹" userId="33296064-e4da-4a39-8a9b-7979342510de" providerId="ADAL" clId="{A8C3BB35-4922-40E8-A860-413E21ED1105}" dt="2022-01-27T11:01:53.809" v="1546" actId="1076"/>
          <ac:cxnSpMkLst>
            <pc:docMk/>
            <pc:sldMk cId="3666104777" sldId="280"/>
            <ac:cxnSpMk id="27" creationId="{E970FFAC-EB40-428A-87DE-464B33F9DE23}"/>
          </ac:cxnSpMkLst>
        </pc:cxnChg>
        <pc:cxnChg chg="add mod">
          <ac:chgData name="斉藤 徹" userId="33296064-e4da-4a39-8a9b-7979342510de" providerId="ADAL" clId="{A8C3BB35-4922-40E8-A860-413E21ED1105}" dt="2022-01-27T11:01:53.809" v="1546" actId="1076"/>
          <ac:cxnSpMkLst>
            <pc:docMk/>
            <pc:sldMk cId="3666104777" sldId="280"/>
            <ac:cxnSpMk id="29" creationId="{981CA1B0-34A4-40CC-B8E5-6FA13ED4E804}"/>
          </ac:cxnSpMkLst>
        </pc:cxnChg>
        <pc:cxnChg chg="add mod">
          <ac:chgData name="斉藤 徹" userId="33296064-e4da-4a39-8a9b-7979342510de" providerId="ADAL" clId="{A8C3BB35-4922-40E8-A860-413E21ED1105}" dt="2022-01-27T11:01:53.809" v="1546" actId="1076"/>
          <ac:cxnSpMkLst>
            <pc:docMk/>
            <pc:sldMk cId="3666104777" sldId="280"/>
            <ac:cxnSpMk id="31" creationId="{FF8F6434-98B2-4C39-88D8-2C3F752EB86B}"/>
          </ac:cxnSpMkLst>
        </pc:cxnChg>
        <pc:cxnChg chg="add mod">
          <ac:chgData name="斉藤 徹" userId="33296064-e4da-4a39-8a9b-7979342510de" providerId="ADAL" clId="{A8C3BB35-4922-40E8-A860-413E21ED1105}" dt="2022-01-27T11:01:53.809" v="1546" actId="1076"/>
          <ac:cxnSpMkLst>
            <pc:docMk/>
            <pc:sldMk cId="3666104777" sldId="280"/>
            <ac:cxnSpMk id="33" creationId="{FCDF1AE6-3AF5-403D-977E-777C70FFD6AE}"/>
          </ac:cxnSpMkLst>
        </pc:cxnChg>
        <pc:cxnChg chg="add mod">
          <ac:chgData name="斉藤 徹" userId="33296064-e4da-4a39-8a9b-7979342510de" providerId="ADAL" clId="{A8C3BB35-4922-40E8-A860-413E21ED1105}" dt="2022-01-27T14:14:47.154" v="1963" actId="14100"/>
          <ac:cxnSpMkLst>
            <pc:docMk/>
            <pc:sldMk cId="3666104777" sldId="280"/>
            <ac:cxnSpMk id="39" creationId="{AC2EB3CF-11A6-47D3-8DBA-D8E162F975FD}"/>
          </ac:cxnSpMkLst>
        </pc:cxnChg>
        <pc:cxnChg chg="add mod">
          <ac:chgData name="斉藤 徹" userId="33296064-e4da-4a39-8a9b-7979342510de" providerId="ADAL" clId="{A8C3BB35-4922-40E8-A860-413E21ED1105}" dt="2022-01-27T14:14:09.162" v="1957" actId="14100"/>
          <ac:cxnSpMkLst>
            <pc:docMk/>
            <pc:sldMk cId="3666104777" sldId="280"/>
            <ac:cxnSpMk id="41" creationId="{36A8B6F8-98AC-40DA-98DC-F938A1A8CAFD}"/>
          </ac:cxnSpMkLst>
        </pc:cxnChg>
        <pc:cxnChg chg="add mod">
          <ac:chgData name="斉藤 徹" userId="33296064-e4da-4a39-8a9b-7979342510de" providerId="ADAL" clId="{A8C3BB35-4922-40E8-A860-413E21ED1105}" dt="2022-01-27T14:15:48.096" v="1968" actId="208"/>
          <ac:cxnSpMkLst>
            <pc:docMk/>
            <pc:sldMk cId="3666104777" sldId="280"/>
            <ac:cxnSpMk id="47" creationId="{55D31767-F56F-49B5-83D8-110C403F7DB3}"/>
          </ac:cxnSpMkLst>
        </pc:cxnChg>
      </pc:sldChg>
      <pc:sldChg chg="addSp modSp new mod">
        <pc:chgData name="斉藤 徹" userId="33296064-e4da-4a39-8a9b-7979342510de" providerId="ADAL" clId="{A8C3BB35-4922-40E8-A860-413E21ED1105}" dt="2022-01-27T11:19:14.645" v="1952" actId="207"/>
        <pc:sldMkLst>
          <pc:docMk/>
          <pc:sldMk cId="2126835468" sldId="281"/>
        </pc:sldMkLst>
        <pc:spChg chg="mod">
          <ac:chgData name="斉藤 徹" userId="33296064-e4da-4a39-8a9b-7979342510de" providerId="ADAL" clId="{A8C3BB35-4922-40E8-A860-413E21ED1105}" dt="2022-01-27T11:08:08.376" v="1615" actId="20577"/>
          <ac:spMkLst>
            <pc:docMk/>
            <pc:sldMk cId="2126835468" sldId="281"/>
            <ac:spMk id="2" creationId="{E24722BB-CE0C-4B60-A952-AA265707B18F}"/>
          </ac:spMkLst>
        </pc:spChg>
        <pc:spChg chg="mod">
          <ac:chgData name="斉藤 徹" userId="33296064-e4da-4a39-8a9b-7979342510de" providerId="ADAL" clId="{A8C3BB35-4922-40E8-A860-413E21ED1105}" dt="2022-01-27T11:13:27.799" v="1763" actId="20577"/>
          <ac:spMkLst>
            <pc:docMk/>
            <pc:sldMk cId="2126835468" sldId="281"/>
            <ac:spMk id="3" creationId="{6A835221-5569-45DB-9A8B-920B376448D2}"/>
          </ac:spMkLst>
        </pc:spChg>
        <pc:spChg chg="add mod">
          <ac:chgData name="斉藤 徹" userId="33296064-e4da-4a39-8a9b-7979342510de" providerId="ADAL" clId="{A8C3BB35-4922-40E8-A860-413E21ED1105}" dt="2022-01-27T11:19:14.645" v="1952" actId="207"/>
          <ac:spMkLst>
            <pc:docMk/>
            <pc:sldMk cId="2126835468" sldId="281"/>
            <ac:spMk id="8" creationId="{1AB32F10-7EA9-4D3B-B73B-6CE335331046}"/>
          </ac:spMkLst>
        </pc:spChg>
        <pc:spChg chg="add mod">
          <ac:chgData name="斉藤 徹" userId="33296064-e4da-4a39-8a9b-7979342510de" providerId="ADAL" clId="{A8C3BB35-4922-40E8-A860-413E21ED1105}" dt="2022-01-27T11:18:58.326" v="1948" actId="207"/>
          <ac:spMkLst>
            <pc:docMk/>
            <pc:sldMk cId="2126835468" sldId="281"/>
            <ac:spMk id="9" creationId="{CBFCBF42-ACA8-46CF-954C-F1D3BE35B7F6}"/>
          </ac:spMkLst>
        </pc:spChg>
        <pc:picChg chg="add mod">
          <ac:chgData name="斉藤 徹" userId="33296064-e4da-4a39-8a9b-7979342510de" providerId="ADAL" clId="{A8C3BB35-4922-40E8-A860-413E21ED1105}" dt="2022-01-27T11:09:07.266" v="1620" actId="1076"/>
          <ac:picMkLst>
            <pc:docMk/>
            <pc:sldMk cId="2126835468" sldId="281"/>
            <ac:picMk id="5" creationId="{E7D48148-028D-4B9F-9166-A98C58302F86}"/>
          </ac:picMkLst>
        </pc:picChg>
        <pc:picChg chg="add mod">
          <ac:chgData name="斉藤 徹" userId="33296064-e4da-4a39-8a9b-7979342510de" providerId="ADAL" clId="{A8C3BB35-4922-40E8-A860-413E21ED1105}" dt="2022-01-27T11:13:34.334" v="1764" actId="1076"/>
          <ac:picMkLst>
            <pc:docMk/>
            <pc:sldMk cId="2126835468" sldId="281"/>
            <ac:picMk id="7" creationId="{4119CB3D-DDB9-48EB-B2F7-19AD4A946B21}"/>
          </ac:picMkLst>
        </pc:picChg>
      </pc:sldChg>
      <pc:sldChg chg="addSp delSp modSp new mod">
        <pc:chgData name="斉藤 徹" userId="33296064-e4da-4a39-8a9b-7979342510de" providerId="ADAL" clId="{A8C3BB35-4922-40E8-A860-413E21ED1105}" dt="2022-01-27T14:58:30.167" v="3141" actId="1076"/>
        <pc:sldMkLst>
          <pc:docMk/>
          <pc:sldMk cId="111098471" sldId="282"/>
        </pc:sldMkLst>
        <pc:spChg chg="mod">
          <ac:chgData name="斉藤 徹" userId="33296064-e4da-4a39-8a9b-7979342510de" providerId="ADAL" clId="{A8C3BB35-4922-40E8-A860-413E21ED1105}" dt="2022-01-27T14:17:52.318" v="1994" actId="20577"/>
          <ac:spMkLst>
            <pc:docMk/>
            <pc:sldMk cId="111098471" sldId="282"/>
            <ac:spMk id="2" creationId="{D7D0161A-E7A2-40A2-AD26-5AE79BF03532}"/>
          </ac:spMkLst>
        </pc:spChg>
        <pc:spChg chg="mod">
          <ac:chgData name="斉藤 徹" userId="33296064-e4da-4a39-8a9b-7979342510de" providerId="ADAL" clId="{A8C3BB35-4922-40E8-A860-413E21ED1105}" dt="2022-01-27T14:27:16.751" v="2240" actId="20577"/>
          <ac:spMkLst>
            <pc:docMk/>
            <pc:sldMk cId="111098471" sldId="282"/>
            <ac:spMk id="3" creationId="{BC38F4EC-1526-40D7-9199-7363F4A4AF66}"/>
          </ac:spMkLst>
        </pc:spChg>
        <pc:spChg chg="add mod">
          <ac:chgData name="斉藤 徹" userId="33296064-e4da-4a39-8a9b-7979342510de" providerId="ADAL" clId="{A8C3BB35-4922-40E8-A860-413E21ED1105}" dt="2022-01-27T14:34:57.255" v="2459" actId="207"/>
          <ac:spMkLst>
            <pc:docMk/>
            <pc:sldMk cId="111098471" sldId="282"/>
            <ac:spMk id="8" creationId="{44A12780-0053-43D7-BB7F-C8F2259600BE}"/>
          </ac:spMkLst>
        </pc:spChg>
        <pc:spChg chg="add mod">
          <ac:chgData name="斉藤 徹" userId="33296064-e4da-4a39-8a9b-7979342510de" providerId="ADAL" clId="{A8C3BB35-4922-40E8-A860-413E21ED1105}" dt="2022-01-27T14:58:30.167" v="3141" actId="1076"/>
          <ac:spMkLst>
            <pc:docMk/>
            <pc:sldMk cId="111098471" sldId="282"/>
            <ac:spMk id="9" creationId="{7C4FB690-3818-4B54-BE16-C266EF81DD1C}"/>
          </ac:spMkLst>
        </pc:spChg>
        <pc:spChg chg="add mod">
          <ac:chgData name="斉藤 徹" userId="33296064-e4da-4a39-8a9b-7979342510de" providerId="ADAL" clId="{A8C3BB35-4922-40E8-A860-413E21ED1105}" dt="2022-01-27T14:57:44.714" v="3140" actId="113"/>
          <ac:spMkLst>
            <pc:docMk/>
            <pc:sldMk cId="111098471" sldId="282"/>
            <ac:spMk id="10" creationId="{BDAF8993-F5DF-45CC-866A-6113661B0EE2}"/>
          </ac:spMkLst>
        </pc:spChg>
        <pc:spChg chg="add mod">
          <ac:chgData name="斉藤 徹" userId="33296064-e4da-4a39-8a9b-7979342510de" providerId="ADAL" clId="{A8C3BB35-4922-40E8-A860-413E21ED1105}" dt="2022-01-27T14:46:19.307" v="2942" actId="113"/>
          <ac:spMkLst>
            <pc:docMk/>
            <pc:sldMk cId="111098471" sldId="282"/>
            <ac:spMk id="13" creationId="{C8A60DF7-79A8-4207-A84F-CB7EB5988780}"/>
          </ac:spMkLst>
        </pc:spChg>
        <pc:spChg chg="add mod">
          <ac:chgData name="斉藤 徹" userId="33296064-e4da-4a39-8a9b-7979342510de" providerId="ADAL" clId="{A8C3BB35-4922-40E8-A860-413E21ED1105}" dt="2022-01-27T14:52:34.637" v="3085" actId="255"/>
          <ac:spMkLst>
            <pc:docMk/>
            <pc:sldMk cId="111098471" sldId="282"/>
            <ac:spMk id="14" creationId="{2889ABFE-02FB-463D-A328-94217B7C8081}"/>
          </ac:spMkLst>
        </pc:spChg>
        <pc:spChg chg="add mod">
          <ac:chgData name="斉藤 徹" userId="33296064-e4da-4a39-8a9b-7979342510de" providerId="ADAL" clId="{A8C3BB35-4922-40E8-A860-413E21ED1105}" dt="2022-01-27T14:52:48.874" v="3086" actId="1076"/>
          <ac:spMkLst>
            <pc:docMk/>
            <pc:sldMk cId="111098471" sldId="282"/>
            <ac:spMk id="15" creationId="{53DB878E-EA21-4C5F-B01C-354A005EBCF3}"/>
          </ac:spMkLst>
        </pc:spChg>
        <pc:spChg chg="add mod">
          <ac:chgData name="斉藤 徹" userId="33296064-e4da-4a39-8a9b-7979342510de" providerId="ADAL" clId="{A8C3BB35-4922-40E8-A860-413E21ED1105}" dt="2022-01-27T14:52:57.902" v="3088" actId="113"/>
          <ac:spMkLst>
            <pc:docMk/>
            <pc:sldMk cId="111098471" sldId="282"/>
            <ac:spMk id="16" creationId="{F3F4AA6C-580F-4EC4-90B3-93B6C0B6100D}"/>
          </ac:spMkLst>
        </pc:spChg>
        <pc:spChg chg="add mod">
          <ac:chgData name="斉藤 徹" userId="33296064-e4da-4a39-8a9b-7979342510de" providerId="ADAL" clId="{A8C3BB35-4922-40E8-A860-413E21ED1105}" dt="2022-01-27T14:52:48.874" v="3086" actId="1076"/>
          <ac:spMkLst>
            <pc:docMk/>
            <pc:sldMk cId="111098471" sldId="282"/>
            <ac:spMk id="17" creationId="{2A16491E-6E07-44E2-8A10-67C9A3383F48}"/>
          </ac:spMkLst>
        </pc:spChg>
        <pc:spChg chg="add mod">
          <ac:chgData name="斉藤 徹" userId="33296064-e4da-4a39-8a9b-7979342510de" providerId="ADAL" clId="{A8C3BB35-4922-40E8-A860-413E21ED1105}" dt="2022-01-27T14:53:31.524" v="3092" actId="1076"/>
          <ac:spMkLst>
            <pc:docMk/>
            <pc:sldMk cId="111098471" sldId="282"/>
            <ac:spMk id="18" creationId="{E298FB98-035B-4B8B-8AF0-A0DC827BAE7F}"/>
          </ac:spMkLst>
        </pc:spChg>
        <pc:spChg chg="add mod">
          <ac:chgData name="斉藤 徹" userId="33296064-e4da-4a39-8a9b-7979342510de" providerId="ADAL" clId="{A8C3BB35-4922-40E8-A860-413E21ED1105}" dt="2022-01-27T14:54:00.699" v="3097" actId="20577"/>
          <ac:spMkLst>
            <pc:docMk/>
            <pc:sldMk cId="111098471" sldId="282"/>
            <ac:spMk id="19" creationId="{2CFB7B0F-29BA-40B4-99D6-5C3EF72DA33E}"/>
          </ac:spMkLst>
        </pc:spChg>
        <pc:spChg chg="add mod">
          <ac:chgData name="斉藤 徹" userId="33296064-e4da-4a39-8a9b-7979342510de" providerId="ADAL" clId="{A8C3BB35-4922-40E8-A860-413E21ED1105}" dt="2022-01-27T14:55:01.028" v="3123" actId="113"/>
          <ac:spMkLst>
            <pc:docMk/>
            <pc:sldMk cId="111098471" sldId="282"/>
            <ac:spMk id="20" creationId="{01B4BB5F-045E-4AD5-94B8-8BCD390F0E14}"/>
          </ac:spMkLst>
        </pc:spChg>
        <pc:spChg chg="add mod">
          <ac:chgData name="斉藤 徹" userId="33296064-e4da-4a39-8a9b-7979342510de" providerId="ADAL" clId="{A8C3BB35-4922-40E8-A860-413E21ED1105}" dt="2022-01-27T14:55:58.424" v="3127" actId="1076"/>
          <ac:spMkLst>
            <pc:docMk/>
            <pc:sldMk cId="111098471" sldId="282"/>
            <ac:spMk id="21" creationId="{CEB02034-313E-43CE-9D77-2F0BAB7B987F}"/>
          </ac:spMkLst>
        </pc:spChg>
        <pc:spChg chg="add mod">
          <ac:chgData name="斉藤 徹" userId="33296064-e4da-4a39-8a9b-7979342510de" providerId="ADAL" clId="{A8C3BB35-4922-40E8-A860-413E21ED1105}" dt="2022-01-27T14:56:09.855" v="3129" actId="1076"/>
          <ac:spMkLst>
            <pc:docMk/>
            <pc:sldMk cId="111098471" sldId="282"/>
            <ac:spMk id="22" creationId="{DA9F78AA-F897-4351-9628-CA0C395A2DE4}"/>
          </ac:spMkLst>
        </pc:spChg>
        <pc:picChg chg="add del mod">
          <ac:chgData name="斉藤 徹" userId="33296064-e4da-4a39-8a9b-7979342510de" providerId="ADAL" clId="{A8C3BB35-4922-40E8-A860-413E21ED1105}" dt="2022-01-27T14:21:55.807" v="1996" actId="21"/>
          <ac:picMkLst>
            <pc:docMk/>
            <pc:sldMk cId="111098471" sldId="282"/>
            <ac:picMk id="5" creationId="{23F18AA7-EBD2-4D4E-9BBF-5DE88D974398}"/>
          </ac:picMkLst>
        </pc:picChg>
        <pc:picChg chg="add mod">
          <ac:chgData name="斉藤 徹" userId="33296064-e4da-4a39-8a9b-7979342510de" providerId="ADAL" clId="{A8C3BB35-4922-40E8-A860-413E21ED1105}" dt="2022-01-27T14:27:51.844" v="2241" actId="1076"/>
          <ac:picMkLst>
            <pc:docMk/>
            <pc:sldMk cId="111098471" sldId="282"/>
            <ac:picMk id="7" creationId="{1A5DAD1D-10AD-431F-A74C-D81ECA2B3F8C}"/>
          </ac:picMkLst>
        </pc:picChg>
        <pc:picChg chg="add mod">
          <ac:chgData name="斉藤 徹" userId="33296064-e4da-4a39-8a9b-7979342510de" providerId="ADAL" clId="{A8C3BB35-4922-40E8-A860-413E21ED1105}" dt="2022-01-27T14:40:07.407" v="2707" actId="1076"/>
          <ac:picMkLst>
            <pc:docMk/>
            <pc:sldMk cId="111098471" sldId="282"/>
            <ac:picMk id="12" creationId="{532356E5-5698-4ED0-9887-30EBF7A74642}"/>
          </ac:picMkLst>
        </pc:picChg>
      </pc:sldChg>
      <pc:sldChg chg="addSp modSp new mod">
        <pc:chgData name="斉藤 徹" userId="33296064-e4da-4a39-8a9b-7979342510de" providerId="ADAL" clId="{A8C3BB35-4922-40E8-A860-413E21ED1105}" dt="2022-01-27T15:42:40.355" v="3790" actId="1037"/>
        <pc:sldMkLst>
          <pc:docMk/>
          <pc:sldMk cId="3036114938" sldId="283"/>
        </pc:sldMkLst>
        <pc:spChg chg="mod">
          <ac:chgData name="斉藤 徹" userId="33296064-e4da-4a39-8a9b-7979342510de" providerId="ADAL" clId="{A8C3BB35-4922-40E8-A860-413E21ED1105}" dt="2022-01-27T15:30:04.806" v="3310" actId="20577"/>
          <ac:spMkLst>
            <pc:docMk/>
            <pc:sldMk cId="3036114938" sldId="283"/>
            <ac:spMk id="2" creationId="{B946B05F-2075-4874-B08A-EEC6EB3CECCE}"/>
          </ac:spMkLst>
        </pc:spChg>
        <pc:spChg chg="mod">
          <ac:chgData name="斉藤 徹" userId="33296064-e4da-4a39-8a9b-7979342510de" providerId="ADAL" clId="{A8C3BB35-4922-40E8-A860-413E21ED1105}" dt="2022-01-27T15:40:19.917" v="3753" actId="207"/>
          <ac:spMkLst>
            <pc:docMk/>
            <pc:sldMk cId="3036114938" sldId="283"/>
            <ac:spMk id="3" creationId="{B5819D4D-B390-4D48-98E7-2B27C15F6F49}"/>
          </ac:spMkLst>
        </pc:spChg>
        <pc:spChg chg="add mod">
          <ac:chgData name="斉藤 徹" userId="33296064-e4da-4a39-8a9b-7979342510de" providerId="ADAL" clId="{A8C3BB35-4922-40E8-A860-413E21ED1105}" dt="2022-01-27T15:40:54.882" v="3754" actId="1076"/>
          <ac:spMkLst>
            <pc:docMk/>
            <pc:sldMk cId="3036114938" sldId="283"/>
            <ac:spMk id="6" creationId="{0E8DDE69-F040-4B58-AA5E-3E04D91820FE}"/>
          </ac:spMkLst>
        </pc:spChg>
        <pc:spChg chg="add mod">
          <ac:chgData name="斉藤 徹" userId="33296064-e4da-4a39-8a9b-7979342510de" providerId="ADAL" clId="{A8C3BB35-4922-40E8-A860-413E21ED1105}" dt="2022-01-27T15:41:37.383" v="3784" actId="14100"/>
          <ac:spMkLst>
            <pc:docMk/>
            <pc:sldMk cId="3036114938" sldId="283"/>
            <ac:spMk id="7" creationId="{BF0EB0E6-36FF-4DF2-8A60-1C6C3D297196}"/>
          </ac:spMkLst>
        </pc:spChg>
        <pc:spChg chg="add mod">
          <ac:chgData name="斉藤 徹" userId="33296064-e4da-4a39-8a9b-7979342510de" providerId="ADAL" clId="{A8C3BB35-4922-40E8-A860-413E21ED1105}" dt="2022-01-27T15:42:40.355" v="3790" actId="1037"/>
          <ac:spMkLst>
            <pc:docMk/>
            <pc:sldMk cId="3036114938" sldId="283"/>
            <ac:spMk id="8" creationId="{35FEB23B-9F5D-4AC9-83B9-5DAB5E60F265}"/>
          </ac:spMkLst>
        </pc:spChg>
        <pc:picChg chg="add mod">
          <ac:chgData name="斉藤 徹" userId="33296064-e4da-4a39-8a9b-7979342510de" providerId="ADAL" clId="{A8C3BB35-4922-40E8-A860-413E21ED1105}" dt="2022-01-27T15:30:17.019" v="3311" actId="1076"/>
          <ac:picMkLst>
            <pc:docMk/>
            <pc:sldMk cId="3036114938" sldId="283"/>
            <ac:picMk id="5" creationId="{ADF3AA69-A026-4D4B-B0BD-AC1A4B95DE91}"/>
          </ac:picMkLst>
        </pc:picChg>
      </pc:sldChg>
    </pc:docChg>
  </pc:docChgLst>
  <pc:docChgLst>
    <pc:chgData name="斉藤 徹_福井" userId="33296064-e4da-4a39-8a9b-7979342510de" providerId="ADAL" clId="{B9864D17-FB8A-45F1-84EF-DC0D5461AC7D}"/>
    <pc:docChg chg="undo custSel addSld modSld">
      <pc:chgData name="斉藤 徹_福井" userId="33296064-e4da-4a39-8a9b-7979342510de" providerId="ADAL" clId="{B9864D17-FB8A-45F1-84EF-DC0D5461AC7D}" dt="2022-01-24T05:36:10.798" v="1450" actId="14100"/>
      <pc:docMkLst>
        <pc:docMk/>
      </pc:docMkLst>
      <pc:sldChg chg="addSp modSp mod">
        <pc:chgData name="斉藤 徹_福井" userId="33296064-e4da-4a39-8a9b-7979342510de" providerId="ADAL" clId="{B9864D17-FB8A-45F1-84EF-DC0D5461AC7D}" dt="2022-01-24T04:57:47.955" v="827" actId="20577"/>
        <pc:sldMkLst>
          <pc:docMk/>
          <pc:sldMk cId="3833926968" sldId="257"/>
        </pc:sldMkLst>
        <pc:spChg chg="mod">
          <ac:chgData name="斉藤 徹_福井" userId="33296064-e4da-4a39-8a9b-7979342510de" providerId="ADAL" clId="{B9864D17-FB8A-45F1-84EF-DC0D5461AC7D}" dt="2022-01-24T04:57:47.955" v="827" actId="20577"/>
          <ac:spMkLst>
            <pc:docMk/>
            <pc:sldMk cId="3833926968" sldId="257"/>
            <ac:spMk id="2" creationId="{18327748-85B1-4AB3-87E4-2FF869C68F95}"/>
          </ac:spMkLst>
        </pc:spChg>
        <pc:spChg chg="mod">
          <ac:chgData name="斉藤 徹_福井" userId="33296064-e4da-4a39-8a9b-7979342510de" providerId="ADAL" clId="{B9864D17-FB8A-45F1-84EF-DC0D5461AC7D}" dt="2022-01-24T04:20:51.116" v="7" actId="20577"/>
          <ac:spMkLst>
            <pc:docMk/>
            <pc:sldMk cId="3833926968" sldId="257"/>
            <ac:spMk id="3" creationId="{C82C9611-C241-4129-9887-48E439677EF1}"/>
          </ac:spMkLst>
        </pc:spChg>
        <pc:spChg chg="add mod">
          <ac:chgData name="斉藤 徹_福井" userId="33296064-e4da-4a39-8a9b-7979342510de" providerId="ADAL" clId="{B9864D17-FB8A-45F1-84EF-DC0D5461AC7D}" dt="2022-01-24T04:24:28.362" v="218" actId="20577"/>
          <ac:spMkLst>
            <pc:docMk/>
            <pc:sldMk cId="3833926968" sldId="257"/>
            <ac:spMk id="4" creationId="{CCA68E90-8DA1-4DCE-97A9-6B08626F38EE}"/>
          </ac:spMkLst>
        </pc:spChg>
      </pc:sldChg>
      <pc:sldChg chg="addSp delSp modSp new mod">
        <pc:chgData name="斉藤 徹_福井" userId="33296064-e4da-4a39-8a9b-7979342510de" providerId="ADAL" clId="{B9864D17-FB8A-45F1-84EF-DC0D5461AC7D}" dt="2022-01-24T05:01:08.201" v="837" actId="207"/>
        <pc:sldMkLst>
          <pc:docMk/>
          <pc:sldMk cId="744696204" sldId="258"/>
        </pc:sldMkLst>
        <pc:spChg chg="mod">
          <ac:chgData name="斉藤 徹_福井" userId="33296064-e4da-4a39-8a9b-7979342510de" providerId="ADAL" clId="{B9864D17-FB8A-45F1-84EF-DC0D5461AC7D}" dt="2022-01-24T04:57:56.028" v="831" actId="20577"/>
          <ac:spMkLst>
            <pc:docMk/>
            <pc:sldMk cId="744696204" sldId="258"/>
            <ac:spMk id="2" creationId="{F329F203-7841-4F51-86D7-C3784AA2108C}"/>
          </ac:spMkLst>
        </pc:spChg>
        <pc:spChg chg="del mod">
          <ac:chgData name="斉藤 徹_福井" userId="33296064-e4da-4a39-8a9b-7979342510de" providerId="ADAL" clId="{B9864D17-FB8A-45F1-84EF-DC0D5461AC7D}" dt="2022-01-24T04:39:09.747" v="467" actId="21"/>
          <ac:spMkLst>
            <pc:docMk/>
            <pc:sldMk cId="744696204" sldId="258"/>
            <ac:spMk id="3" creationId="{7AA0A6A9-EC73-48A0-85F3-29EA79D33E8E}"/>
          </ac:spMkLst>
        </pc:spChg>
        <pc:spChg chg="add mod">
          <ac:chgData name="斉藤 徹_福井" userId="33296064-e4da-4a39-8a9b-7979342510de" providerId="ADAL" clId="{B9864D17-FB8A-45F1-84EF-DC0D5461AC7D}" dt="2022-01-24T04:32:11.524" v="435" actId="14100"/>
          <ac:spMkLst>
            <pc:docMk/>
            <pc:sldMk cId="744696204" sldId="258"/>
            <ac:spMk id="4" creationId="{C6A5695C-3E3A-46EB-A603-6886E448B1B6}"/>
          </ac:spMkLst>
        </pc:spChg>
        <pc:spChg chg="add mod">
          <ac:chgData name="斉藤 徹_福井" userId="33296064-e4da-4a39-8a9b-7979342510de" providerId="ADAL" clId="{B9864D17-FB8A-45F1-84EF-DC0D5461AC7D}" dt="2022-01-24T04:32:25.154" v="436" actId="164"/>
          <ac:spMkLst>
            <pc:docMk/>
            <pc:sldMk cId="744696204" sldId="258"/>
            <ac:spMk id="7" creationId="{0598F8B7-7E15-4194-8087-BCF1C220A00C}"/>
          </ac:spMkLst>
        </pc:spChg>
        <pc:spChg chg="add mod">
          <ac:chgData name="斉藤 徹_福井" userId="33296064-e4da-4a39-8a9b-7979342510de" providerId="ADAL" clId="{B9864D17-FB8A-45F1-84EF-DC0D5461AC7D}" dt="2022-01-24T04:33:20.681" v="441" actId="14100"/>
          <ac:spMkLst>
            <pc:docMk/>
            <pc:sldMk cId="744696204" sldId="258"/>
            <ac:spMk id="10" creationId="{75E37D76-0BCC-4FD9-B674-053D2A7FFFDC}"/>
          </ac:spMkLst>
        </pc:spChg>
        <pc:spChg chg="add mod">
          <ac:chgData name="斉藤 徹_福井" userId="33296064-e4da-4a39-8a9b-7979342510de" providerId="ADAL" clId="{B9864D17-FB8A-45F1-84EF-DC0D5461AC7D}" dt="2022-01-24T04:36:35.384" v="449" actId="14100"/>
          <ac:spMkLst>
            <pc:docMk/>
            <pc:sldMk cId="744696204" sldId="258"/>
            <ac:spMk id="14" creationId="{8E7FA92A-C086-44B6-8E94-6BE2C24BCFF5}"/>
          </ac:spMkLst>
        </pc:spChg>
        <pc:spChg chg="add mod">
          <ac:chgData name="斉藤 徹_福井" userId="33296064-e4da-4a39-8a9b-7979342510de" providerId="ADAL" clId="{B9864D17-FB8A-45F1-84EF-DC0D5461AC7D}" dt="2022-01-24T04:37:08.675" v="461" actId="1035"/>
          <ac:spMkLst>
            <pc:docMk/>
            <pc:sldMk cId="744696204" sldId="258"/>
            <ac:spMk id="16" creationId="{C9AA2A42-6132-4D07-A796-D68AD9AC8FB6}"/>
          </ac:spMkLst>
        </pc:spChg>
        <pc:spChg chg="add mod">
          <ac:chgData name="斉藤 徹_福井" userId="33296064-e4da-4a39-8a9b-7979342510de" providerId="ADAL" clId="{B9864D17-FB8A-45F1-84EF-DC0D5461AC7D}" dt="2022-01-24T04:40:04.373" v="478" actId="1076"/>
          <ac:spMkLst>
            <pc:docMk/>
            <pc:sldMk cId="744696204" sldId="258"/>
            <ac:spMk id="27" creationId="{020AF085-238E-467B-BFD6-33039E213A94}"/>
          </ac:spMkLst>
        </pc:spChg>
        <pc:spChg chg="add mod">
          <ac:chgData name="斉藤 徹_福井" userId="33296064-e4da-4a39-8a9b-7979342510de" providerId="ADAL" clId="{B9864D17-FB8A-45F1-84EF-DC0D5461AC7D}" dt="2022-01-24T04:41:26.982" v="536" actId="1076"/>
          <ac:spMkLst>
            <pc:docMk/>
            <pc:sldMk cId="744696204" sldId="258"/>
            <ac:spMk id="31" creationId="{DCA2FE52-A790-4BC6-83E6-81F34BF646E8}"/>
          </ac:spMkLst>
        </pc:spChg>
        <pc:spChg chg="add mod">
          <ac:chgData name="斉藤 徹_福井" userId="33296064-e4da-4a39-8a9b-7979342510de" providerId="ADAL" clId="{B9864D17-FB8A-45F1-84EF-DC0D5461AC7D}" dt="2022-01-24T04:48:48.220" v="660" actId="20577"/>
          <ac:spMkLst>
            <pc:docMk/>
            <pc:sldMk cId="744696204" sldId="258"/>
            <ac:spMk id="32" creationId="{87E6AF0B-3808-477B-8C2E-1E02AB3F8B97}"/>
          </ac:spMkLst>
        </pc:spChg>
        <pc:spChg chg="add mod">
          <ac:chgData name="斉藤 徹_福井" userId="33296064-e4da-4a39-8a9b-7979342510de" providerId="ADAL" clId="{B9864D17-FB8A-45F1-84EF-DC0D5461AC7D}" dt="2022-01-24T04:54:34.937" v="792" actId="1076"/>
          <ac:spMkLst>
            <pc:docMk/>
            <pc:sldMk cId="744696204" sldId="258"/>
            <ac:spMk id="33" creationId="{25247558-01AF-4C56-AEEB-E5DF183A513A}"/>
          </ac:spMkLst>
        </pc:spChg>
        <pc:spChg chg="add mod">
          <ac:chgData name="斉藤 徹_福井" userId="33296064-e4da-4a39-8a9b-7979342510de" providerId="ADAL" clId="{B9864D17-FB8A-45F1-84EF-DC0D5461AC7D}" dt="2022-01-24T05:01:08.201" v="837" actId="207"/>
          <ac:spMkLst>
            <pc:docMk/>
            <pc:sldMk cId="744696204" sldId="258"/>
            <ac:spMk id="34" creationId="{B1EE95FC-EB3A-43E0-AA0F-98550B6E898B}"/>
          </ac:spMkLst>
        </pc:spChg>
        <pc:grpChg chg="add mod">
          <ac:chgData name="斉藤 徹_福井" userId="33296064-e4da-4a39-8a9b-7979342510de" providerId="ADAL" clId="{B9864D17-FB8A-45F1-84EF-DC0D5461AC7D}" dt="2022-01-24T04:32:32.156" v="437" actId="1076"/>
          <ac:grpSpMkLst>
            <pc:docMk/>
            <pc:sldMk cId="744696204" sldId="258"/>
            <ac:grpSpMk id="11" creationId="{B10BBF7E-8316-42B9-9642-6D42E55F3339}"/>
          </ac:grpSpMkLst>
        </pc:grpChg>
        <pc:picChg chg="add mod">
          <ac:chgData name="斉藤 徹_福井" userId="33296064-e4da-4a39-8a9b-7979342510de" providerId="ADAL" clId="{B9864D17-FB8A-45F1-84EF-DC0D5461AC7D}" dt="2022-01-24T04:32:25.154" v="436" actId="164"/>
          <ac:picMkLst>
            <pc:docMk/>
            <pc:sldMk cId="744696204" sldId="258"/>
            <ac:picMk id="6" creationId="{60B79405-4C8B-4636-84EC-8CAFB587C154}"/>
          </ac:picMkLst>
        </pc:picChg>
        <pc:picChg chg="add mod">
          <ac:chgData name="斉藤 徹_福井" userId="33296064-e4da-4a39-8a9b-7979342510de" providerId="ADAL" clId="{B9864D17-FB8A-45F1-84EF-DC0D5461AC7D}" dt="2022-01-24T04:36:39.104" v="450" actId="1076"/>
          <ac:picMkLst>
            <pc:docMk/>
            <pc:sldMk cId="744696204" sldId="258"/>
            <ac:picMk id="13" creationId="{26097FC0-7C98-4C3F-AB9B-033105101F55}"/>
          </ac:picMkLst>
        </pc:picChg>
        <pc:picChg chg="add del mod">
          <ac:chgData name="斉藤 徹_福井" userId="33296064-e4da-4a39-8a9b-7979342510de" providerId="ADAL" clId="{B9864D17-FB8A-45F1-84EF-DC0D5461AC7D}" dt="2022-01-24T04:36:41.741" v="452"/>
          <ac:picMkLst>
            <pc:docMk/>
            <pc:sldMk cId="744696204" sldId="258"/>
            <ac:picMk id="15" creationId="{2B6D62F0-3EE1-4B64-A4EB-190DB347555B}"/>
          </ac:picMkLst>
        </pc:picChg>
        <pc:picChg chg="add mod">
          <ac:chgData name="斉藤 徹_福井" userId="33296064-e4da-4a39-8a9b-7979342510de" providerId="ADAL" clId="{B9864D17-FB8A-45F1-84EF-DC0D5461AC7D}" dt="2022-01-24T04:36:48.167" v="455" actId="571"/>
          <ac:picMkLst>
            <pc:docMk/>
            <pc:sldMk cId="744696204" sldId="258"/>
            <ac:picMk id="17" creationId="{2E22F96A-E5DA-4FBA-8A53-28A4626D6565}"/>
          </ac:picMkLst>
        </pc:picChg>
        <pc:picChg chg="add del mod">
          <ac:chgData name="斉藤 徹_福井" userId="33296064-e4da-4a39-8a9b-7979342510de" providerId="ADAL" clId="{B9864D17-FB8A-45F1-84EF-DC0D5461AC7D}" dt="2022-01-24T04:38:04.775" v="464" actId="21"/>
          <ac:picMkLst>
            <pc:docMk/>
            <pc:sldMk cId="744696204" sldId="258"/>
            <ac:picMk id="19" creationId="{6F45A21D-3A94-488B-8509-EA943534E14A}"/>
          </ac:picMkLst>
        </pc:picChg>
        <pc:picChg chg="add mod">
          <ac:chgData name="斉藤 徹_福井" userId="33296064-e4da-4a39-8a9b-7979342510de" providerId="ADAL" clId="{B9864D17-FB8A-45F1-84EF-DC0D5461AC7D}" dt="2022-01-24T04:40:00.542" v="477" actId="1076"/>
          <ac:picMkLst>
            <pc:docMk/>
            <pc:sldMk cId="744696204" sldId="258"/>
            <ac:picMk id="21" creationId="{7FD2F385-F444-4E61-B5E8-68E9A9AB72A7}"/>
          </ac:picMkLst>
        </pc:picChg>
        <pc:cxnChg chg="add del mod">
          <ac:chgData name="斉藤 徹_福井" userId="33296064-e4da-4a39-8a9b-7979342510de" providerId="ADAL" clId="{B9864D17-FB8A-45F1-84EF-DC0D5461AC7D}" dt="2022-01-24T04:29:23.554" v="296" actId="21"/>
          <ac:cxnSpMkLst>
            <pc:docMk/>
            <pc:sldMk cId="744696204" sldId="258"/>
            <ac:cxnSpMk id="9" creationId="{9F594AF4-8697-4FD3-AB65-377130DC795F}"/>
          </ac:cxnSpMkLst>
        </pc:cxnChg>
        <pc:cxnChg chg="add mod">
          <ac:chgData name="斉藤 徹_福井" userId="33296064-e4da-4a39-8a9b-7979342510de" providerId="ADAL" clId="{B9864D17-FB8A-45F1-84EF-DC0D5461AC7D}" dt="2022-01-24T04:40:17.910" v="480" actId="14100"/>
          <ac:cxnSpMkLst>
            <pc:docMk/>
            <pc:sldMk cId="744696204" sldId="258"/>
            <ac:cxnSpMk id="23" creationId="{A0FAAF54-D663-49A3-A4CD-1A74297AB135}"/>
          </ac:cxnSpMkLst>
        </pc:cxnChg>
        <pc:cxnChg chg="add mod">
          <ac:chgData name="斉藤 徹_福井" userId="33296064-e4da-4a39-8a9b-7979342510de" providerId="ADAL" clId="{B9864D17-FB8A-45F1-84EF-DC0D5461AC7D}" dt="2022-01-24T04:40:22.860" v="481" actId="14100"/>
          <ac:cxnSpMkLst>
            <pc:docMk/>
            <pc:sldMk cId="744696204" sldId="258"/>
            <ac:cxnSpMk id="25" creationId="{54B9E009-E7EE-4BBC-ABE1-B4B3D6D01CBA}"/>
          </ac:cxnSpMkLst>
        </pc:cxnChg>
      </pc:sldChg>
      <pc:sldChg chg="addSp delSp modSp new mod">
        <pc:chgData name="斉藤 徹_福井" userId="33296064-e4da-4a39-8a9b-7979342510de" providerId="ADAL" clId="{B9864D17-FB8A-45F1-84EF-DC0D5461AC7D}" dt="2022-01-24T05:00:58.407" v="836" actId="207"/>
        <pc:sldMkLst>
          <pc:docMk/>
          <pc:sldMk cId="970150634" sldId="259"/>
        </pc:sldMkLst>
        <pc:spChg chg="mod">
          <ac:chgData name="斉藤 徹_福井" userId="33296064-e4da-4a39-8a9b-7979342510de" providerId="ADAL" clId="{B9864D17-FB8A-45F1-84EF-DC0D5461AC7D}" dt="2022-01-24T04:58:01.688" v="835" actId="20577"/>
          <ac:spMkLst>
            <pc:docMk/>
            <pc:sldMk cId="970150634" sldId="259"/>
            <ac:spMk id="2" creationId="{FFD61082-1F66-4FBF-BCD3-85127B4AA145}"/>
          </ac:spMkLst>
        </pc:spChg>
        <pc:spChg chg="del mod">
          <ac:chgData name="斉藤 徹_福井" userId="33296064-e4da-4a39-8a9b-7979342510de" providerId="ADAL" clId="{B9864D17-FB8A-45F1-84EF-DC0D5461AC7D}" dt="2022-01-24T04:50:30.865" v="666"/>
          <ac:spMkLst>
            <pc:docMk/>
            <pc:sldMk cId="970150634" sldId="259"/>
            <ac:spMk id="3" creationId="{1A10869D-D96B-46DD-B6BA-DAB7F81E235B}"/>
          </ac:spMkLst>
        </pc:spChg>
        <pc:spChg chg="add mod">
          <ac:chgData name="斉藤 徹_福井" userId="33296064-e4da-4a39-8a9b-7979342510de" providerId="ADAL" clId="{B9864D17-FB8A-45F1-84EF-DC0D5461AC7D}" dt="2022-01-24T04:49:22.691" v="662" actId="164"/>
          <ac:spMkLst>
            <pc:docMk/>
            <pc:sldMk cId="970150634" sldId="259"/>
            <ac:spMk id="6" creationId="{174A2EF3-7B71-4F42-BDE9-12BEC9FA145E}"/>
          </ac:spMkLst>
        </pc:spChg>
        <pc:spChg chg="add mod">
          <ac:chgData name="斉藤 徹_福井" userId="33296064-e4da-4a39-8a9b-7979342510de" providerId="ADAL" clId="{B9864D17-FB8A-45F1-84EF-DC0D5461AC7D}" dt="2022-01-24T04:49:12.201" v="661" actId="164"/>
          <ac:spMkLst>
            <pc:docMk/>
            <pc:sldMk cId="970150634" sldId="259"/>
            <ac:spMk id="11" creationId="{DBB49E51-9D37-4587-A913-5C2BA187142C}"/>
          </ac:spMkLst>
        </pc:spChg>
        <pc:spChg chg="add mod">
          <ac:chgData name="斉藤 徹_福井" userId="33296064-e4da-4a39-8a9b-7979342510de" providerId="ADAL" clId="{B9864D17-FB8A-45F1-84EF-DC0D5461AC7D}" dt="2022-01-24T04:49:12.201" v="661" actId="164"/>
          <ac:spMkLst>
            <pc:docMk/>
            <pc:sldMk cId="970150634" sldId="259"/>
            <ac:spMk id="12" creationId="{1DE2B14A-0A43-41A1-9E10-11D30E62C587}"/>
          </ac:spMkLst>
        </pc:spChg>
        <pc:spChg chg="add mod">
          <ac:chgData name="斉藤 徹_福井" userId="33296064-e4da-4a39-8a9b-7979342510de" providerId="ADAL" clId="{B9864D17-FB8A-45F1-84EF-DC0D5461AC7D}" dt="2022-01-24T04:49:12.201" v="661" actId="164"/>
          <ac:spMkLst>
            <pc:docMk/>
            <pc:sldMk cId="970150634" sldId="259"/>
            <ac:spMk id="13" creationId="{B80821A3-2146-430C-8F0B-EF22C585AA9D}"/>
          </ac:spMkLst>
        </pc:spChg>
        <pc:spChg chg="add mod">
          <ac:chgData name="斉藤 徹_福井" userId="33296064-e4da-4a39-8a9b-7979342510de" providerId="ADAL" clId="{B9864D17-FB8A-45F1-84EF-DC0D5461AC7D}" dt="2022-01-24T04:52:30.897" v="717" actId="14100"/>
          <ac:spMkLst>
            <pc:docMk/>
            <pc:sldMk cId="970150634" sldId="259"/>
            <ac:spMk id="20" creationId="{F4EE594E-56E1-47B0-B377-E655C5199100}"/>
          </ac:spMkLst>
        </pc:spChg>
        <pc:spChg chg="add mod">
          <ac:chgData name="斉藤 徹_福井" userId="33296064-e4da-4a39-8a9b-7979342510de" providerId="ADAL" clId="{B9864D17-FB8A-45F1-84EF-DC0D5461AC7D}" dt="2022-01-24T04:52:15.518" v="715" actId="1076"/>
          <ac:spMkLst>
            <pc:docMk/>
            <pc:sldMk cId="970150634" sldId="259"/>
            <ac:spMk id="23" creationId="{979F7CFA-3FAF-4603-B28A-D4E5667A04B4}"/>
          </ac:spMkLst>
        </pc:spChg>
        <pc:spChg chg="add mod">
          <ac:chgData name="斉藤 徹_福井" userId="33296064-e4da-4a39-8a9b-7979342510de" providerId="ADAL" clId="{B9864D17-FB8A-45F1-84EF-DC0D5461AC7D}" dt="2022-01-24T05:00:58.407" v="836" actId="207"/>
          <ac:spMkLst>
            <pc:docMk/>
            <pc:sldMk cId="970150634" sldId="259"/>
            <ac:spMk id="26" creationId="{0A4C4A12-2421-4202-A801-33BA678A24EB}"/>
          </ac:spMkLst>
        </pc:spChg>
        <pc:grpChg chg="add mod">
          <ac:chgData name="斉藤 徹_福井" userId="33296064-e4da-4a39-8a9b-7979342510de" providerId="ADAL" clId="{B9864D17-FB8A-45F1-84EF-DC0D5461AC7D}" dt="2022-01-24T04:49:12.201" v="661" actId="164"/>
          <ac:grpSpMkLst>
            <pc:docMk/>
            <pc:sldMk cId="970150634" sldId="259"/>
            <ac:grpSpMk id="16" creationId="{FFE35F79-9FE3-4B20-A0AF-B9627A39D0CD}"/>
          </ac:grpSpMkLst>
        </pc:grpChg>
        <pc:grpChg chg="add mod">
          <ac:chgData name="斉藤 徹_福井" userId="33296064-e4da-4a39-8a9b-7979342510de" providerId="ADAL" clId="{B9864D17-FB8A-45F1-84EF-DC0D5461AC7D}" dt="2022-01-24T04:49:22.691" v="662" actId="164"/>
          <ac:grpSpMkLst>
            <pc:docMk/>
            <pc:sldMk cId="970150634" sldId="259"/>
            <ac:grpSpMk id="17" creationId="{12B0DD0A-A064-4987-ADB1-C5799F869DCD}"/>
          </ac:grpSpMkLst>
        </pc:grpChg>
        <pc:picChg chg="add mod">
          <ac:chgData name="斉藤 徹_福井" userId="33296064-e4da-4a39-8a9b-7979342510de" providerId="ADAL" clId="{B9864D17-FB8A-45F1-84EF-DC0D5461AC7D}" dt="2022-01-24T04:49:22.691" v="662" actId="164"/>
          <ac:picMkLst>
            <pc:docMk/>
            <pc:sldMk cId="970150634" sldId="259"/>
            <ac:picMk id="5" creationId="{54C9F656-CC91-4B6D-8DF9-C2C02ED1D869}"/>
          </ac:picMkLst>
        </pc:picChg>
        <pc:picChg chg="add del mod">
          <ac:chgData name="斉藤 徹_福井" userId="33296064-e4da-4a39-8a9b-7979342510de" providerId="ADAL" clId="{B9864D17-FB8A-45F1-84EF-DC0D5461AC7D}" dt="2022-01-24T04:44:09.405" v="552" actId="21"/>
          <ac:picMkLst>
            <pc:docMk/>
            <pc:sldMk cId="970150634" sldId="259"/>
            <ac:picMk id="8" creationId="{C0C7E8FE-629B-47D9-AD7B-8536B11A6575}"/>
          </ac:picMkLst>
        </pc:picChg>
        <pc:picChg chg="add del mod">
          <ac:chgData name="斉藤 徹_福井" userId="33296064-e4da-4a39-8a9b-7979342510de" providerId="ADAL" clId="{B9864D17-FB8A-45F1-84EF-DC0D5461AC7D}" dt="2022-01-24T04:49:12.201" v="661" actId="164"/>
          <ac:picMkLst>
            <pc:docMk/>
            <pc:sldMk cId="970150634" sldId="259"/>
            <ac:picMk id="10" creationId="{2528378E-7DC4-4A3B-905B-ED35204D665D}"/>
          </ac:picMkLst>
        </pc:picChg>
        <pc:picChg chg="add mod">
          <ac:chgData name="斉藤 徹_福井" userId="33296064-e4da-4a39-8a9b-7979342510de" providerId="ADAL" clId="{B9864D17-FB8A-45F1-84EF-DC0D5461AC7D}" dt="2022-01-24T04:50:18.324" v="665" actId="208"/>
          <ac:picMkLst>
            <pc:docMk/>
            <pc:sldMk cId="970150634" sldId="259"/>
            <ac:picMk id="19" creationId="{46988B65-C7CA-49F3-9170-7C4E0EDEA7E7}"/>
          </ac:picMkLst>
        </pc:picChg>
        <pc:picChg chg="add mod">
          <ac:chgData name="斉藤 徹_福井" userId="33296064-e4da-4a39-8a9b-7979342510de" providerId="ADAL" clId="{B9864D17-FB8A-45F1-84EF-DC0D5461AC7D}" dt="2022-01-24T04:56:25.114" v="793" actId="1076"/>
          <ac:picMkLst>
            <pc:docMk/>
            <pc:sldMk cId="970150634" sldId="259"/>
            <ac:picMk id="22" creationId="{4B101C82-17DC-4527-9790-2D57BACA2E87}"/>
          </ac:picMkLst>
        </pc:picChg>
        <pc:cxnChg chg="add mod">
          <ac:chgData name="斉藤 徹_福井" userId="33296064-e4da-4a39-8a9b-7979342510de" providerId="ADAL" clId="{B9864D17-FB8A-45F1-84EF-DC0D5461AC7D}" dt="2022-01-24T04:49:12.201" v="661" actId="164"/>
          <ac:cxnSpMkLst>
            <pc:docMk/>
            <pc:sldMk cId="970150634" sldId="259"/>
            <ac:cxnSpMk id="14" creationId="{B03AE27E-481E-4238-BAB0-26DEB091F207}"/>
          </ac:cxnSpMkLst>
        </pc:cxnChg>
        <pc:cxnChg chg="add mod">
          <ac:chgData name="斉藤 徹_福井" userId="33296064-e4da-4a39-8a9b-7979342510de" providerId="ADAL" clId="{B9864D17-FB8A-45F1-84EF-DC0D5461AC7D}" dt="2022-01-24T04:52:49.984" v="720" actId="14100"/>
          <ac:cxnSpMkLst>
            <pc:docMk/>
            <pc:sldMk cId="970150634" sldId="259"/>
            <ac:cxnSpMk id="24" creationId="{9F5F38AD-4D51-4F55-B51B-3AD0BFAB74AC}"/>
          </ac:cxnSpMkLst>
        </pc:cxnChg>
      </pc:sldChg>
      <pc:sldChg chg="addSp modSp new mod">
        <pc:chgData name="斉藤 徹_福井" userId="33296064-e4da-4a39-8a9b-7979342510de" providerId="ADAL" clId="{B9864D17-FB8A-45F1-84EF-DC0D5461AC7D}" dt="2022-01-24T05:17:50.695" v="1136" actId="14100"/>
        <pc:sldMkLst>
          <pc:docMk/>
          <pc:sldMk cId="2548777613" sldId="260"/>
        </pc:sldMkLst>
        <pc:spChg chg="mod">
          <ac:chgData name="斉藤 徹_福井" userId="33296064-e4da-4a39-8a9b-7979342510de" providerId="ADAL" clId="{B9864D17-FB8A-45F1-84EF-DC0D5461AC7D}" dt="2022-01-24T05:13:23.890" v="875" actId="20577"/>
          <ac:spMkLst>
            <pc:docMk/>
            <pc:sldMk cId="2548777613" sldId="260"/>
            <ac:spMk id="2" creationId="{D56470CE-8C09-42C6-B890-BF326EE06614}"/>
          </ac:spMkLst>
        </pc:spChg>
        <pc:spChg chg="mod">
          <ac:chgData name="斉藤 徹_福井" userId="33296064-e4da-4a39-8a9b-7979342510de" providerId="ADAL" clId="{B9864D17-FB8A-45F1-84EF-DC0D5461AC7D}" dt="2022-01-24T05:17:50.695" v="1136" actId="14100"/>
          <ac:spMkLst>
            <pc:docMk/>
            <pc:sldMk cId="2548777613" sldId="260"/>
            <ac:spMk id="3" creationId="{2F1C598D-AF03-43B0-B604-0F923B390CE8}"/>
          </ac:spMkLst>
        </pc:spChg>
        <pc:spChg chg="add mod">
          <ac:chgData name="斉藤 徹_福井" userId="33296064-e4da-4a39-8a9b-7979342510de" providerId="ADAL" clId="{B9864D17-FB8A-45F1-84EF-DC0D5461AC7D}" dt="2022-01-24T05:15:45.657" v="927" actId="20577"/>
          <ac:spMkLst>
            <pc:docMk/>
            <pc:sldMk cId="2548777613" sldId="260"/>
            <ac:spMk id="6" creationId="{B7F8FC41-F655-4076-BD11-96837CD92DD2}"/>
          </ac:spMkLst>
        </pc:spChg>
        <pc:picChg chg="add mod">
          <ac:chgData name="斉藤 徹_福井" userId="33296064-e4da-4a39-8a9b-7979342510de" providerId="ADAL" clId="{B9864D17-FB8A-45F1-84EF-DC0D5461AC7D}" dt="2022-01-24T05:15:04.856" v="879" actId="1076"/>
          <ac:picMkLst>
            <pc:docMk/>
            <pc:sldMk cId="2548777613" sldId="260"/>
            <ac:picMk id="5" creationId="{75EB9723-AD94-49D0-A132-8F5C51840355}"/>
          </ac:picMkLst>
        </pc:picChg>
      </pc:sldChg>
      <pc:sldChg chg="addSp delSp modSp new mod">
        <pc:chgData name="斉藤 徹_福井" userId="33296064-e4da-4a39-8a9b-7979342510de" providerId="ADAL" clId="{B9864D17-FB8A-45F1-84EF-DC0D5461AC7D}" dt="2022-01-24T05:34:35.098" v="1304" actId="1076"/>
        <pc:sldMkLst>
          <pc:docMk/>
          <pc:sldMk cId="2506734372" sldId="261"/>
        </pc:sldMkLst>
        <pc:spChg chg="mod">
          <ac:chgData name="斉藤 徹_福井" userId="33296064-e4da-4a39-8a9b-7979342510de" providerId="ADAL" clId="{B9864D17-FB8A-45F1-84EF-DC0D5461AC7D}" dt="2022-01-24T05:27:36.998" v="1190" actId="20577"/>
          <ac:spMkLst>
            <pc:docMk/>
            <pc:sldMk cId="2506734372" sldId="261"/>
            <ac:spMk id="2" creationId="{781768CB-4A35-418D-A46B-144ABE1CA32C}"/>
          </ac:spMkLst>
        </pc:spChg>
        <pc:spChg chg="del">
          <ac:chgData name="斉藤 徹_福井" userId="33296064-e4da-4a39-8a9b-7979342510de" providerId="ADAL" clId="{B9864D17-FB8A-45F1-84EF-DC0D5461AC7D}" dt="2022-01-24T05:25:22.134" v="1167" actId="931"/>
          <ac:spMkLst>
            <pc:docMk/>
            <pc:sldMk cId="2506734372" sldId="261"/>
            <ac:spMk id="3" creationId="{E9ECB903-F217-45B1-B5C7-870D2B1F77BF}"/>
          </ac:spMkLst>
        </pc:spChg>
        <pc:spChg chg="add mod">
          <ac:chgData name="斉藤 徹_福井" userId="33296064-e4da-4a39-8a9b-7979342510de" providerId="ADAL" clId="{B9864D17-FB8A-45F1-84EF-DC0D5461AC7D}" dt="2022-01-24T05:27:18.769" v="1185" actId="1076"/>
          <ac:spMkLst>
            <pc:docMk/>
            <pc:sldMk cId="2506734372" sldId="261"/>
            <ac:spMk id="6" creationId="{E8096B9A-1A3F-474B-A70B-F5C60D3F9272}"/>
          </ac:spMkLst>
        </pc:spChg>
        <pc:spChg chg="add mod">
          <ac:chgData name="斉藤 徹_福井" userId="33296064-e4da-4a39-8a9b-7979342510de" providerId="ADAL" clId="{B9864D17-FB8A-45F1-84EF-DC0D5461AC7D}" dt="2022-01-24T05:27:18.769" v="1185" actId="1076"/>
          <ac:spMkLst>
            <pc:docMk/>
            <pc:sldMk cId="2506734372" sldId="261"/>
            <ac:spMk id="7" creationId="{6DCACBA1-68E5-4426-9216-F33455A7F08A}"/>
          </ac:spMkLst>
        </pc:spChg>
        <pc:spChg chg="add mod">
          <ac:chgData name="斉藤 徹_福井" userId="33296064-e4da-4a39-8a9b-7979342510de" providerId="ADAL" clId="{B9864D17-FB8A-45F1-84EF-DC0D5461AC7D}" dt="2022-01-24T05:27:18.769" v="1185" actId="1076"/>
          <ac:spMkLst>
            <pc:docMk/>
            <pc:sldMk cId="2506734372" sldId="261"/>
            <ac:spMk id="10" creationId="{4BC2899F-A94E-40EA-9E7E-37D426E0A811}"/>
          </ac:spMkLst>
        </pc:spChg>
        <pc:spChg chg="add mod">
          <ac:chgData name="斉藤 徹_福井" userId="33296064-e4da-4a39-8a9b-7979342510de" providerId="ADAL" clId="{B9864D17-FB8A-45F1-84EF-DC0D5461AC7D}" dt="2022-01-24T05:27:18.769" v="1185" actId="1076"/>
          <ac:spMkLst>
            <pc:docMk/>
            <pc:sldMk cId="2506734372" sldId="261"/>
            <ac:spMk id="17" creationId="{DCB624E1-4B70-4E40-B21B-B558B8CB9268}"/>
          </ac:spMkLst>
        </pc:spChg>
        <pc:spChg chg="add mod">
          <ac:chgData name="斉藤 徹_福井" userId="33296064-e4da-4a39-8a9b-7979342510de" providerId="ADAL" clId="{B9864D17-FB8A-45F1-84EF-DC0D5461AC7D}" dt="2022-01-24T05:27:18.769" v="1185" actId="1076"/>
          <ac:spMkLst>
            <pc:docMk/>
            <pc:sldMk cId="2506734372" sldId="261"/>
            <ac:spMk id="25" creationId="{11EC3237-51E8-4D17-81CA-6AF92B099196}"/>
          </ac:spMkLst>
        </pc:spChg>
        <pc:spChg chg="add mod">
          <ac:chgData name="斉藤 徹_福井" userId="33296064-e4da-4a39-8a9b-7979342510de" providerId="ADAL" clId="{B9864D17-FB8A-45F1-84EF-DC0D5461AC7D}" dt="2022-01-24T05:34:06.970" v="1271" actId="1076"/>
          <ac:spMkLst>
            <pc:docMk/>
            <pc:sldMk cId="2506734372" sldId="261"/>
            <ac:spMk id="28" creationId="{0A2B4542-ED81-40BC-98A4-EB37AB629FCB}"/>
          </ac:spMkLst>
        </pc:spChg>
        <pc:spChg chg="add mod">
          <ac:chgData name="斉藤 徹_福井" userId="33296064-e4da-4a39-8a9b-7979342510de" providerId="ADAL" clId="{B9864D17-FB8A-45F1-84EF-DC0D5461AC7D}" dt="2022-01-24T05:34:31.545" v="1302" actId="1076"/>
          <ac:spMkLst>
            <pc:docMk/>
            <pc:sldMk cId="2506734372" sldId="261"/>
            <ac:spMk id="29" creationId="{5C8AF73B-056C-4787-9F31-DEBA8312D0A3}"/>
          </ac:spMkLst>
        </pc:spChg>
        <pc:picChg chg="add mod">
          <ac:chgData name="斉藤 徹_福井" userId="33296064-e4da-4a39-8a9b-7979342510de" providerId="ADAL" clId="{B9864D17-FB8A-45F1-84EF-DC0D5461AC7D}" dt="2022-01-24T05:27:18.769" v="1185" actId="1076"/>
          <ac:picMkLst>
            <pc:docMk/>
            <pc:sldMk cId="2506734372" sldId="261"/>
            <ac:picMk id="5" creationId="{74D24110-3C6B-463D-A1C4-55CBE2A05276}"/>
          </ac:picMkLst>
        </pc:picChg>
        <pc:picChg chg="add mod">
          <ac:chgData name="斉藤 徹_福井" userId="33296064-e4da-4a39-8a9b-7979342510de" providerId="ADAL" clId="{B9864D17-FB8A-45F1-84EF-DC0D5461AC7D}" dt="2022-01-24T05:27:18.769" v="1185" actId="1076"/>
          <ac:picMkLst>
            <pc:docMk/>
            <pc:sldMk cId="2506734372" sldId="261"/>
            <ac:picMk id="9" creationId="{5B2FE1F4-6B89-446B-98D3-3FC7876DA8F2}"/>
          </ac:picMkLst>
        </pc:picChg>
        <pc:picChg chg="add mod">
          <ac:chgData name="斉藤 徹_福井" userId="33296064-e4da-4a39-8a9b-7979342510de" providerId="ADAL" clId="{B9864D17-FB8A-45F1-84EF-DC0D5461AC7D}" dt="2022-01-24T05:27:18.769" v="1185" actId="1076"/>
          <ac:picMkLst>
            <pc:docMk/>
            <pc:sldMk cId="2506734372" sldId="261"/>
            <ac:picMk id="16" creationId="{D5A0A77A-99F8-434F-B671-E3E6707751A8}"/>
          </ac:picMkLst>
        </pc:picChg>
        <pc:picChg chg="add mod ord">
          <ac:chgData name="斉藤 徹_福井" userId="33296064-e4da-4a39-8a9b-7979342510de" providerId="ADAL" clId="{B9864D17-FB8A-45F1-84EF-DC0D5461AC7D}" dt="2022-01-24T05:34:35.098" v="1304" actId="1076"/>
          <ac:picMkLst>
            <pc:docMk/>
            <pc:sldMk cId="2506734372" sldId="261"/>
            <ac:picMk id="21" creationId="{4304B66F-A64E-4811-B355-A89387CB36A5}"/>
          </ac:picMkLst>
        </pc:picChg>
        <pc:cxnChg chg="add mod">
          <ac:chgData name="斉藤 徹_福井" userId="33296064-e4da-4a39-8a9b-7979342510de" providerId="ADAL" clId="{B9864D17-FB8A-45F1-84EF-DC0D5461AC7D}" dt="2022-01-24T05:27:18.769" v="1185" actId="1076"/>
          <ac:cxnSpMkLst>
            <pc:docMk/>
            <pc:sldMk cId="2506734372" sldId="261"/>
            <ac:cxnSpMk id="11" creationId="{AB003325-2050-4C32-908D-0518191EABF4}"/>
          </ac:cxnSpMkLst>
        </pc:cxnChg>
        <pc:cxnChg chg="add mod">
          <ac:chgData name="斉藤 徹_福井" userId="33296064-e4da-4a39-8a9b-7979342510de" providerId="ADAL" clId="{B9864D17-FB8A-45F1-84EF-DC0D5461AC7D}" dt="2022-01-24T05:27:18.769" v="1185" actId="1076"/>
          <ac:cxnSpMkLst>
            <pc:docMk/>
            <pc:sldMk cId="2506734372" sldId="261"/>
            <ac:cxnSpMk id="13" creationId="{D13C9681-D1ED-46E9-BA4B-2EE298B0224E}"/>
          </ac:cxnSpMkLst>
        </pc:cxnChg>
        <pc:cxnChg chg="add mod">
          <ac:chgData name="斉藤 徹_福井" userId="33296064-e4da-4a39-8a9b-7979342510de" providerId="ADAL" clId="{B9864D17-FB8A-45F1-84EF-DC0D5461AC7D}" dt="2022-01-24T05:27:18.769" v="1185" actId="1076"/>
          <ac:cxnSpMkLst>
            <pc:docMk/>
            <pc:sldMk cId="2506734372" sldId="261"/>
            <ac:cxnSpMk id="18" creationId="{FB7B2ED2-BDB4-49F5-AA65-7676071272BF}"/>
          </ac:cxnSpMkLst>
        </pc:cxnChg>
        <pc:cxnChg chg="add mod">
          <ac:chgData name="斉藤 徹_福井" userId="33296064-e4da-4a39-8a9b-7979342510de" providerId="ADAL" clId="{B9864D17-FB8A-45F1-84EF-DC0D5461AC7D}" dt="2022-01-24T05:27:18.769" v="1185" actId="1076"/>
          <ac:cxnSpMkLst>
            <pc:docMk/>
            <pc:sldMk cId="2506734372" sldId="261"/>
            <ac:cxnSpMk id="22" creationId="{DEA36DF9-0EC2-45F2-B9D6-64D37BB90C81}"/>
          </ac:cxnSpMkLst>
        </pc:cxnChg>
        <pc:cxnChg chg="add mod">
          <ac:chgData name="斉藤 徹_福井" userId="33296064-e4da-4a39-8a9b-7979342510de" providerId="ADAL" clId="{B9864D17-FB8A-45F1-84EF-DC0D5461AC7D}" dt="2022-01-24T05:27:18.769" v="1185" actId="1076"/>
          <ac:cxnSpMkLst>
            <pc:docMk/>
            <pc:sldMk cId="2506734372" sldId="261"/>
            <ac:cxnSpMk id="26" creationId="{B4B6A26E-0481-4796-A94D-65DC033CB521}"/>
          </ac:cxnSpMkLst>
        </pc:cxnChg>
      </pc:sldChg>
      <pc:sldChg chg="addSp delSp modSp new mod">
        <pc:chgData name="斉藤 徹_福井" userId="33296064-e4da-4a39-8a9b-7979342510de" providerId="ADAL" clId="{B9864D17-FB8A-45F1-84EF-DC0D5461AC7D}" dt="2022-01-24T05:36:10.798" v="1450" actId="14100"/>
        <pc:sldMkLst>
          <pc:docMk/>
          <pc:sldMk cId="3521959513" sldId="262"/>
        </pc:sldMkLst>
        <pc:spChg chg="mod">
          <ac:chgData name="斉藤 徹_福井" userId="33296064-e4da-4a39-8a9b-7979342510de" providerId="ADAL" clId="{B9864D17-FB8A-45F1-84EF-DC0D5461AC7D}" dt="2022-01-24T05:33:07.562" v="1238" actId="20577"/>
          <ac:spMkLst>
            <pc:docMk/>
            <pc:sldMk cId="3521959513" sldId="262"/>
            <ac:spMk id="2" creationId="{ECF990DC-2774-4E92-8B5B-7E68621E1727}"/>
          </ac:spMkLst>
        </pc:spChg>
        <pc:spChg chg="del">
          <ac:chgData name="斉藤 徹_福井" userId="33296064-e4da-4a39-8a9b-7979342510de" providerId="ADAL" clId="{B9864D17-FB8A-45F1-84EF-DC0D5461AC7D}" dt="2022-01-24T05:29:10.297" v="1196" actId="931"/>
          <ac:spMkLst>
            <pc:docMk/>
            <pc:sldMk cId="3521959513" sldId="262"/>
            <ac:spMk id="3" creationId="{BB1AC5F4-0D31-4D61-836A-1D501B468931}"/>
          </ac:spMkLst>
        </pc:spChg>
        <pc:spChg chg="add mod">
          <ac:chgData name="斉藤 徹_福井" userId="33296064-e4da-4a39-8a9b-7979342510de" providerId="ADAL" clId="{B9864D17-FB8A-45F1-84EF-DC0D5461AC7D}" dt="2022-01-24T05:31:30.352" v="1216" actId="1076"/>
          <ac:spMkLst>
            <pc:docMk/>
            <pc:sldMk cId="3521959513" sldId="262"/>
            <ac:spMk id="11" creationId="{B84F5BFB-719E-41B5-973E-1490758CF60B}"/>
          </ac:spMkLst>
        </pc:spChg>
        <pc:spChg chg="add mod">
          <ac:chgData name="斉藤 徹_福井" userId="33296064-e4da-4a39-8a9b-7979342510de" providerId="ADAL" clId="{B9864D17-FB8A-45F1-84EF-DC0D5461AC7D}" dt="2022-01-24T05:31:35.522" v="1218" actId="1076"/>
          <ac:spMkLst>
            <pc:docMk/>
            <pc:sldMk cId="3521959513" sldId="262"/>
            <ac:spMk id="12" creationId="{D1FF2792-181A-431B-9780-5095F2F15801}"/>
          </ac:spMkLst>
        </pc:spChg>
        <pc:spChg chg="add del mod">
          <ac:chgData name="斉藤 徹_福井" userId="33296064-e4da-4a39-8a9b-7979342510de" providerId="ADAL" clId="{B9864D17-FB8A-45F1-84EF-DC0D5461AC7D}" dt="2022-01-24T05:31:43.170" v="1221" actId="21"/>
          <ac:spMkLst>
            <pc:docMk/>
            <pc:sldMk cId="3521959513" sldId="262"/>
            <ac:spMk id="13" creationId="{CB982C92-A687-4270-8022-A98F3BADE5C3}"/>
          </ac:spMkLst>
        </pc:spChg>
        <pc:spChg chg="add mod">
          <ac:chgData name="斉藤 徹_福井" userId="33296064-e4da-4a39-8a9b-7979342510de" providerId="ADAL" clId="{B9864D17-FB8A-45F1-84EF-DC0D5461AC7D}" dt="2022-01-24T05:32:17.151" v="1227" actId="14100"/>
          <ac:spMkLst>
            <pc:docMk/>
            <pc:sldMk cId="3521959513" sldId="262"/>
            <ac:spMk id="14" creationId="{39075EEB-5498-444F-BEAC-4EDC0A099677}"/>
          </ac:spMkLst>
        </pc:spChg>
        <pc:spChg chg="add mod">
          <ac:chgData name="斉藤 徹_福井" userId="33296064-e4da-4a39-8a9b-7979342510de" providerId="ADAL" clId="{B9864D17-FB8A-45F1-84EF-DC0D5461AC7D}" dt="2022-01-24T05:36:10.798" v="1450" actId="14100"/>
          <ac:spMkLst>
            <pc:docMk/>
            <pc:sldMk cId="3521959513" sldId="262"/>
            <ac:spMk id="19" creationId="{F724EBDC-5A10-4BAC-B867-60DBED098DF4}"/>
          </ac:spMkLst>
        </pc:spChg>
        <pc:picChg chg="add mod">
          <ac:chgData name="斉藤 徹_福井" userId="33296064-e4da-4a39-8a9b-7979342510de" providerId="ADAL" clId="{B9864D17-FB8A-45F1-84EF-DC0D5461AC7D}" dt="2022-01-24T05:31:05.831" v="1212" actId="1076"/>
          <ac:picMkLst>
            <pc:docMk/>
            <pc:sldMk cId="3521959513" sldId="262"/>
            <ac:picMk id="5" creationId="{FE54C13A-5EF0-4922-894D-E71D8672678B}"/>
          </ac:picMkLst>
        </pc:picChg>
        <pc:picChg chg="add mod ord">
          <ac:chgData name="斉藤 徹_福井" userId="33296064-e4da-4a39-8a9b-7979342510de" providerId="ADAL" clId="{B9864D17-FB8A-45F1-84EF-DC0D5461AC7D}" dt="2022-01-24T05:32:55.348" v="1235" actId="1076"/>
          <ac:picMkLst>
            <pc:docMk/>
            <pc:sldMk cId="3521959513" sldId="262"/>
            <ac:picMk id="8" creationId="{585ED8E1-A10D-44DC-B5AD-7C465B660BA7}"/>
          </ac:picMkLst>
        </pc:picChg>
        <pc:picChg chg="add mod">
          <ac:chgData name="斉藤 徹_福井" userId="33296064-e4da-4a39-8a9b-7979342510de" providerId="ADAL" clId="{B9864D17-FB8A-45F1-84EF-DC0D5461AC7D}" dt="2022-01-24T05:31:16.750" v="1214" actId="1076"/>
          <ac:picMkLst>
            <pc:docMk/>
            <pc:sldMk cId="3521959513" sldId="262"/>
            <ac:picMk id="10" creationId="{94580991-7975-4A76-8ECA-676FDD181416}"/>
          </ac:picMkLst>
        </pc:picChg>
        <pc:cxnChg chg="add mod">
          <ac:chgData name="斉藤 徹_福井" userId="33296064-e4da-4a39-8a9b-7979342510de" providerId="ADAL" clId="{B9864D17-FB8A-45F1-84EF-DC0D5461AC7D}" dt="2022-01-24T05:32:37.013" v="1230" actId="14100"/>
          <ac:cxnSpMkLst>
            <pc:docMk/>
            <pc:sldMk cId="3521959513" sldId="262"/>
            <ac:cxnSpMk id="15" creationId="{D8363BA8-2693-473A-89D8-29A78D8DDB42}"/>
          </ac:cxnSpMkLst>
        </pc:cxnChg>
        <pc:cxnChg chg="add mod">
          <ac:chgData name="斉藤 徹_福井" userId="33296064-e4da-4a39-8a9b-7979342510de" providerId="ADAL" clId="{B9864D17-FB8A-45F1-84EF-DC0D5461AC7D}" dt="2022-01-24T05:32:51.508" v="1234" actId="14100"/>
          <ac:cxnSpMkLst>
            <pc:docMk/>
            <pc:sldMk cId="3521959513" sldId="262"/>
            <ac:cxnSpMk id="17" creationId="{8D0856DC-FA3F-443B-A436-98F628218B79}"/>
          </ac:cxnSpMkLst>
        </pc:cxnChg>
      </pc:sldChg>
    </pc:docChg>
  </pc:docChgLst>
  <pc:docChgLst>
    <pc:chgData name="斉藤 徹_福井" userId="33296064-e4da-4a39-8a9b-7979342510de" providerId="ADAL" clId="{17B940AF-0C47-374A-AF29-7704FDB4FB73}"/>
    <pc:docChg chg="undo custSel addSld modSld">
      <pc:chgData name="斉藤 徹_福井" userId="33296064-e4da-4a39-8a9b-7979342510de" providerId="ADAL" clId="{17B940AF-0C47-374A-AF29-7704FDB4FB73}" dt="2022-01-27T01:48:00.033" v="1655" actId="20577"/>
      <pc:docMkLst>
        <pc:docMk/>
      </pc:docMkLst>
      <pc:sldChg chg="modSp mod">
        <pc:chgData name="斉藤 徹_福井" userId="33296064-e4da-4a39-8a9b-7979342510de" providerId="ADAL" clId="{17B940AF-0C47-374A-AF29-7704FDB4FB73}" dt="2022-01-27T01:11:17.564" v="26" actId="20577"/>
        <pc:sldMkLst>
          <pc:docMk/>
          <pc:sldMk cId="3833926968" sldId="257"/>
        </pc:sldMkLst>
        <pc:spChg chg="mod">
          <ac:chgData name="斉藤 徹_福井" userId="33296064-e4da-4a39-8a9b-7979342510de" providerId="ADAL" clId="{17B940AF-0C47-374A-AF29-7704FDB4FB73}" dt="2022-01-27T01:11:17.564" v="26" actId="20577"/>
          <ac:spMkLst>
            <pc:docMk/>
            <pc:sldMk cId="3833926968" sldId="257"/>
            <ac:spMk id="2" creationId="{18327748-85B1-4AB3-87E4-2FF869C68F95}"/>
          </ac:spMkLst>
        </pc:spChg>
      </pc:sldChg>
      <pc:sldChg chg="modSp">
        <pc:chgData name="斉藤 徹_福井" userId="33296064-e4da-4a39-8a9b-7979342510de" providerId="ADAL" clId="{17B940AF-0C47-374A-AF29-7704FDB4FB73}" dt="2022-01-27T01:11:29.095" v="27"/>
        <pc:sldMkLst>
          <pc:docMk/>
          <pc:sldMk cId="744696204" sldId="258"/>
        </pc:sldMkLst>
        <pc:spChg chg="mod">
          <ac:chgData name="斉藤 徹_福井" userId="33296064-e4da-4a39-8a9b-7979342510de" providerId="ADAL" clId="{17B940AF-0C47-374A-AF29-7704FDB4FB73}" dt="2022-01-27T01:11:29.095" v="27"/>
          <ac:spMkLst>
            <pc:docMk/>
            <pc:sldMk cId="744696204" sldId="258"/>
            <ac:spMk id="2" creationId="{F329F203-7841-4F51-86D7-C3784AA2108C}"/>
          </ac:spMkLst>
        </pc:spChg>
      </pc:sldChg>
      <pc:sldChg chg="modSp">
        <pc:chgData name="斉藤 徹_福井" userId="33296064-e4da-4a39-8a9b-7979342510de" providerId="ADAL" clId="{17B940AF-0C47-374A-AF29-7704FDB4FB73}" dt="2022-01-27T01:11:35.852" v="28"/>
        <pc:sldMkLst>
          <pc:docMk/>
          <pc:sldMk cId="970150634" sldId="259"/>
        </pc:sldMkLst>
        <pc:spChg chg="mod">
          <ac:chgData name="斉藤 徹_福井" userId="33296064-e4da-4a39-8a9b-7979342510de" providerId="ADAL" clId="{17B940AF-0C47-374A-AF29-7704FDB4FB73}" dt="2022-01-27T01:11:35.852" v="28"/>
          <ac:spMkLst>
            <pc:docMk/>
            <pc:sldMk cId="970150634" sldId="259"/>
            <ac:spMk id="2" creationId="{FFD61082-1F66-4FBF-BCD3-85127B4AA145}"/>
          </ac:spMkLst>
        </pc:spChg>
      </pc:sldChg>
      <pc:sldChg chg="modSp mod">
        <pc:chgData name="斉藤 徹_福井" userId="33296064-e4da-4a39-8a9b-7979342510de" providerId="ADAL" clId="{17B940AF-0C47-374A-AF29-7704FDB4FB73}" dt="2022-01-27T01:13:30.201" v="40" actId="20577"/>
        <pc:sldMkLst>
          <pc:docMk/>
          <pc:sldMk cId="3514781837" sldId="265"/>
        </pc:sldMkLst>
        <pc:spChg chg="mod">
          <ac:chgData name="斉藤 徹_福井" userId="33296064-e4da-4a39-8a9b-7979342510de" providerId="ADAL" clId="{17B940AF-0C47-374A-AF29-7704FDB4FB73}" dt="2022-01-27T01:13:30.201" v="40" actId="20577"/>
          <ac:spMkLst>
            <pc:docMk/>
            <pc:sldMk cId="3514781837" sldId="265"/>
            <ac:spMk id="2" creationId="{0B6DA600-261C-40B6-B13D-5F4F0350C209}"/>
          </ac:spMkLst>
        </pc:spChg>
      </pc:sldChg>
      <pc:sldChg chg="modSp new mod">
        <pc:chgData name="斉藤 徹_福井" userId="33296064-e4da-4a39-8a9b-7979342510de" providerId="ADAL" clId="{17B940AF-0C47-374A-AF29-7704FDB4FB73}" dt="2022-01-27T01:48:00.033" v="1655" actId="20577"/>
        <pc:sldMkLst>
          <pc:docMk/>
          <pc:sldMk cId="1352619911" sldId="274"/>
        </pc:sldMkLst>
        <pc:spChg chg="mod">
          <ac:chgData name="斉藤 徹_福井" userId="33296064-e4da-4a39-8a9b-7979342510de" providerId="ADAL" clId="{17B940AF-0C47-374A-AF29-7704FDB4FB73}" dt="2022-01-27T01:47:48.307" v="1642" actId="20577"/>
          <ac:spMkLst>
            <pc:docMk/>
            <pc:sldMk cId="1352619911" sldId="274"/>
            <ac:spMk id="2" creationId="{23046699-02E0-B841-A779-1385C1012BAB}"/>
          </ac:spMkLst>
        </pc:spChg>
        <pc:spChg chg="mod">
          <ac:chgData name="斉藤 徹_福井" userId="33296064-e4da-4a39-8a9b-7979342510de" providerId="ADAL" clId="{17B940AF-0C47-374A-AF29-7704FDB4FB73}" dt="2022-01-27T01:48:00.033" v="1655" actId="20577"/>
          <ac:spMkLst>
            <pc:docMk/>
            <pc:sldMk cId="1352619911" sldId="274"/>
            <ac:spMk id="3" creationId="{C981C53A-76DD-8B49-8B1F-EC891DE4C68C}"/>
          </ac:spMkLst>
        </pc:spChg>
      </pc:sldChg>
      <pc:sldChg chg="addSp delSp modSp new mod">
        <pc:chgData name="斉藤 徹_福井" userId="33296064-e4da-4a39-8a9b-7979342510de" providerId="ADAL" clId="{17B940AF-0C47-374A-AF29-7704FDB4FB73}" dt="2022-01-27T01:40:59.823" v="1627" actId="1076"/>
        <pc:sldMkLst>
          <pc:docMk/>
          <pc:sldMk cId="4196687224" sldId="275"/>
        </pc:sldMkLst>
        <pc:spChg chg="mod">
          <ac:chgData name="斉藤 徹_福井" userId="33296064-e4da-4a39-8a9b-7979342510de" providerId="ADAL" clId="{17B940AF-0C47-374A-AF29-7704FDB4FB73}" dt="2022-01-27T01:27:08.653" v="897" actId="20577"/>
          <ac:spMkLst>
            <pc:docMk/>
            <pc:sldMk cId="4196687224" sldId="275"/>
            <ac:spMk id="2" creationId="{101D7DEE-87B8-AD4C-9351-29E7BDB1B4C9}"/>
          </ac:spMkLst>
        </pc:spChg>
        <pc:spChg chg="del">
          <ac:chgData name="斉藤 徹_福井" userId="33296064-e4da-4a39-8a9b-7979342510de" providerId="ADAL" clId="{17B940AF-0C47-374A-AF29-7704FDB4FB73}" dt="2022-01-27T01:32:27.654" v="898" actId="931"/>
          <ac:spMkLst>
            <pc:docMk/>
            <pc:sldMk cId="4196687224" sldId="275"/>
            <ac:spMk id="3" creationId="{0AC8BAB2-9496-E145-900D-ACF4564E119E}"/>
          </ac:spMkLst>
        </pc:spChg>
        <pc:spChg chg="add mod">
          <ac:chgData name="斉藤 徹_福井" userId="33296064-e4da-4a39-8a9b-7979342510de" providerId="ADAL" clId="{17B940AF-0C47-374A-AF29-7704FDB4FB73}" dt="2022-01-27T01:40:43.058" v="1621" actId="113"/>
          <ac:spMkLst>
            <pc:docMk/>
            <pc:sldMk cId="4196687224" sldId="275"/>
            <ac:spMk id="6" creationId="{4DD48769-E38A-8C4C-8CD7-249A2CF0AB06}"/>
          </ac:spMkLst>
        </pc:spChg>
        <pc:spChg chg="add mod">
          <ac:chgData name="斉藤 徹_福井" userId="33296064-e4da-4a39-8a9b-7979342510de" providerId="ADAL" clId="{17B940AF-0C47-374A-AF29-7704FDB4FB73}" dt="2022-01-27T01:37:01.240" v="1382" actId="1076"/>
          <ac:spMkLst>
            <pc:docMk/>
            <pc:sldMk cId="4196687224" sldId="275"/>
            <ac:spMk id="7" creationId="{A8F2E5A9-5CD2-9743-B5A6-4709FE3DCAF1}"/>
          </ac:spMkLst>
        </pc:spChg>
        <pc:picChg chg="add mod">
          <ac:chgData name="斉藤 徹_福井" userId="33296064-e4da-4a39-8a9b-7979342510de" providerId="ADAL" clId="{17B940AF-0C47-374A-AF29-7704FDB4FB73}" dt="2022-01-27T01:40:59.823" v="1627" actId="1076"/>
          <ac:picMkLst>
            <pc:docMk/>
            <pc:sldMk cId="4196687224" sldId="275"/>
            <ac:picMk id="5" creationId="{9BB1D8D6-98E9-244B-B4DF-38607A8AA384}"/>
          </ac:picMkLst>
        </pc:picChg>
      </pc:sldChg>
    </pc:docChg>
  </pc:docChgLst>
  <pc:docChgLst>
    <pc:chgData name="斉藤 徹_福井" userId="33296064-e4da-4a39-8a9b-7979342510de" providerId="ADAL" clId="{F01012A3-BE91-437A-9140-04D390FDDD08}"/>
    <pc:docChg chg="undo custSel addSld modSld sldOrd modNotesMaster">
      <pc:chgData name="斉藤 徹_福井" userId="33296064-e4da-4a39-8a9b-7979342510de" providerId="ADAL" clId="{F01012A3-BE91-437A-9140-04D390FDDD08}" dt="2022-01-28T00:33:22.957" v="6238" actId="1076"/>
      <pc:docMkLst>
        <pc:docMk/>
      </pc:docMkLst>
      <pc:sldChg chg="modSp mod">
        <pc:chgData name="斉藤 徹_福井" userId="33296064-e4da-4a39-8a9b-7979342510de" providerId="ADAL" clId="{F01012A3-BE91-437A-9140-04D390FDDD08}" dt="2022-01-28T00:07:39.514" v="5560" actId="20577"/>
        <pc:sldMkLst>
          <pc:docMk/>
          <pc:sldMk cId="3833926968" sldId="257"/>
        </pc:sldMkLst>
        <pc:spChg chg="mod">
          <ac:chgData name="斉藤 徹_福井" userId="33296064-e4da-4a39-8a9b-7979342510de" providerId="ADAL" clId="{F01012A3-BE91-437A-9140-04D390FDDD08}" dt="2022-01-28T00:07:39.514" v="5560" actId="20577"/>
          <ac:spMkLst>
            <pc:docMk/>
            <pc:sldMk cId="3833926968" sldId="257"/>
            <ac:spMk id="2" creationId="{18327748-85B1-4AB3-87E4-2FF869C68F95}"/>
          </ac:spMkLst>
        </pc:spChg>
      </pc:sldChg>
      <pc:sldChg chg="modSp mod">
        <pc:chgData name="斉藤 徹_福井" userId="33296064-e4da-4a39-8a9b-7979342510de" providerId="ADAL" clId="{F01012A3-BE91-437A-9140-04D390FDDD08}" dt="2022-01-28T00:08:05.449" v="5563" actId="20577"/>
        <pc:sldMkLst>
          <pc:docMk/>
          <pc:sldMk cId="744696204" sldId="258"/>
        </pc:sldMkLst>
        <pc:spChg chg="mod">
          <ac:chgData name="斉藤 徹_福井" userId="33296064-e4da-4a39-8a9b-7979342510de" providerId="ADAL" clId="{F01012A3-BE91-437A-9140-04D390FDDD08}" dt="2022-01-28T00:08:05.449" v="5563" actId="20577"/>
          <ac:spMkLst>
            <pc:docMk/>
            <pc:sldMk cId="744696204" sldId="258"/>
            <ac:spMk id="2" creationId="{F329F203-7841-4F51-86D7-C3784AA2108C}"/>
          </ac:spMkLst>
        </pc:spChg>
        <pc:spChg chg="mod">
          <ac:chgData name="斉藤 徹_福井" userId="33296064-e4da-4a39-8a9b-7979342510de" providerId="ADAL" clId="{F01012A3-BE91-437A-9140-04D390FDDD08}" dt="2022-01-24T05:47:10.544" v="4" actId="14100"/>
          <ac:spMkLst>
            <pc:docMk/>
            <pc:sldMk cId="744696204" sldId="258"/>
            <ac:spMk id="7" creationId="{0598F8B7-7E15-4194-8087-BCF1C220A00C}"/>
          </ac:spMkLst>
        </pc:spChg>
        <pc:spChg chg="mod">
          <ac:chgData name="斉藤 徹_福井" userId="33296064-e4da-4a39-8a9b-7979342510de" providerId="ADAL" clId="{F01012A3-BE91-437A-9140-04D390FDDD08}" dt="2022-01-24T05:47:55.707" v="44" actId="14100"/>
          <ac:spMkLst>
            <pc:docMk/>
            <pc:sldMk cId="744696204" sldId="258"/>
            <ac:spMk id="10" creationId="{75E37D76-0BCC-4FD9-B674-053D2A7FFFDC}"/>
          </ac:spMkLst>
        </pc:spChg>
      </pc:sldChg>
      <pc:sldChg chg="modSp mod">
        <pc:chgData name="斉藤 徹_福井" userId="33296064-e4da-4a39-8a9b-7979342510de" providerId="ADAL" clId="{F01012A3-BE91-437A-9140-04D390FDDD08}" dt="2022-01-28T00:08:10.339" v="5566" actId="20577"/>
        <pc:sldMkLst>
          <pc:docMk/>
          <pc:sldMk cId="970150634" sldId="259"/>
        </pc:sldMkLst>
        <pc:spChg chg="mod">
          <ac:chgData name="斉藤 徹_福井" userId="33296064-e4da-4a39-8a9b-7979342510de" providerId="ADAL" clId="{F01012A3-BE91-437A-9140-04D390FDDD08}" dt="2022-01-28T00:08:10.339" v="5566" actId="20577"/>
          <ac:spMkLst>
            <pc:docMk/>
            <pc:sldMk cId="970150634" sldId="259"/>
            <ac:spMk id="2" creationId="{FFD61082-1F66-4FBF-BCD3-85127B4AA145}"/>
          </ac:spMkLst>
        </pc:spChg>
      </pc:sldChg>
      <pc:sldChg chg="modSp mod">
        <pc:chgData name="斉藤 徹_福井" userId="33296064-e4da-4a39-8a9b-7979342510de" providerId="ADAL" clId="{F01012A3-BE91-437A-9140-04D390FDDD08}" dt="2022-01-28T00:12:11.681" v="5627" actId="20577"/>
        <pc:sldMkLst>
          <pc:docMk/>
          <pc:sldMk cId="2548777613" sldId="260"/>
        </pc:sldMkLst>
        <pc:spChg chg="mod">
          <ac:chgData name="斉藤 徹_福井" userId="33296064-e4da-4a39-8a9b-7979342510de" providerId="ADAL" clId="{F01012A3-BE91-437A-9140-04D390FDDD08}" dt="2022-01-28T00:12:11.681" v="5627" actId="20577"/>
          <ac:spMkLst>
            <pc:docMk/>
            <pc:sldMk cId="2548777613" sldId="260"/>
            <ac:spMk id="2" creationId="{D56470CE-8C09-42C6-B890-BF326EE06614}"/>
          </ac:spMkLst>
        </pc:spChg>
        <pc:picChg chg="mod">
          <ac:chgData name="斉藤 徹_福井" userId="33296064-e4da-4a39-8a9b-7979342510de" providerId="ADAL" clId="{F01012A3-BE91-437A-9140-04D390FDDD08}" dt="2022-01-24T05:40:48.072" v="1" actId="208"/>
          <ac:picMkLst>
            <pc:docMk/>
            <pc:sldMk cId="2548777613" sldId="260"/>
            <ac:picMk id="5" creationId="{75EB9723-AD94-49D0-A132-8F5C51840355}"/>
          </ac:picMkLst>
        </pc:picChg>
      </pc:sldChg>
      <pc:sldChg chg="addSp modSp mod">
        <pc:chgData name="斉藤 徹_福井" userId="33296064-e4da-4a39-8a9b-7979342510de" providerId="ADAL" clId="{F01012A3-BE91-437A-9140-04D390FDDD08}" dt="2022-01-28T00:11:59.697" v="5616" actId="20577"/>
        <pc:sldMkLst>
          <pc:docMk/>
          <pc:sldMk cId="2506734372" sldId="261"/>
        </pc:sldMkLst>
        <pc:spChg chg="mod">
          <ac:chgData name="斉藤 徹_福井" userId="33296064-e4da-4a39-8a9b-7979342510de" providerId="ADAL" clId="{F01012A3-BE91-437A-9140-04D390FDDD08}" dt="2022-01-28T00:11:59.697" v="5616" actId="20577"/>
          <ac:spMkLst>
            <pc:docMk/>
            <pc:sldMk cId="2506734372" sldId="261"/>
            <ac:spMk id="2" creationId="{781768CB-4A35-418D-A46B-144ABE1CA32C}"/>
          </ac:spMkLst>
        </pc:spChg>
        <pc:spChg chg="add mod">
          <ac:chgData name="斉藤 徹_福井" userId="33296064-e4da-4a39-8a9b-7979342510de" providerId="ADAL" clId="{F01012A3-BE91-437A-9140-04D390FDDD08}" dt="2022-01-24T05:43:20.124" v="3" actId="1076"/>
          <ac:spMkLst>
            <pc:docMk/>
            <pc:sldMk cId="2506734372" sldId="261"/>
            <ac:spMk id="19" creationId="{4E1A90D4-9B7F-4E9A-933B-A756A30156FC}"/>
          </ac:spMkLst>
        </pc:spChg>
      </pc:sldChg>
      <pc:sldChg chg="modSp mod">
        <pc:chgData name="斉藤 徹_福井" userId="33296064-e4da-4a39-8a9b-7979342510de" providerId="ADAL" clId="{F01012A3-BE91-437A-9140-04D390FDDD08}" dt="2022-01-28T00:12:24.490" v="5633" actId="20577"/>
        <pc:sldMkLst>
          <pc:docMk/>
          <pc:sldMk cId="3521959513" sldId="262"/>
        </pc:sldMkLst>
        <pc:spChg chg="mod">
          <ac:chgData name="斉藤 徹_福井" userId="33296064-e4da-4a39-8a9b-7979342510de" providerId="ADAL" clId="{F01012A3-BE91-437A-9140-04D390FDDD08}" dt="2022-01-28T00:12:24.490" v="5633" actId="20577"/>
          <ac:spMkLst>
            <pc:docMk/>
            <pc:sldMk cId="3521959513" sldId="262"/>
            <ac:spMk id="2" creationId="{ECF990DC-2774-4E92-8B5B-7E68621E1727}"/>
          </ac:spMkLst>
        </pc:spChg>
      </pc:sldChg>
      <pc:sldChg chg="addSp delSp modSp new mod ord">
        <pc:chgData name="斉藤 徹_福井" userId="33296064-e4da-4a39-8a9b-7979342510de" providerId="ADAL" clId="{F01012A3-BE91-437A-9140-04D390FDDD08}" dt="2022-01-28T00:32:58.496" v="6235" actId="207"/>
        <pc:sldMkLst>
          <pc:docMk/>
          <pc:sldMk cId="2912220711" sldId="263"/>
        </pc:sldMkLst>
        <pc:spChg chg="mod">
          <ac:chgData name="斉藤 徹_福井" userId="33296064-e4da-4a39-8a9b-7979342510de" providerId="ADAL" clId="{F01012A3-BE91-437A-9140-04D390FDDD08}" dt="2022-01-28T00:02:25.955" v="5504" actId="20577"/>
          <ac:spMkLst>
            <pc:docMk/>
            <pc:sldMk cId="2912220711" sldId="263"/>
            <ac:spMk id="2" creationId="{DD4ED069-CD32-404A-A462-A2C83B556EFE}"/>
          </ac:spMkLst>
        </pc:spChg>
        <pc:spChg chg="del">
          <ac:chgData name="斉藤 徹_福井" userId="33296064-e4da-4a39-8a9b-7979342510de" providerId="ADAL" clId="{F01012A3-BE91-437A-9140-04D390FDDD08}" dt="2022-01-24T06:08:48.546" v="69"/>
          <ac:spMkLst>
            <pc:docMk/>
            <pc:sldMk cId="2912220711" sldId="263"/>
            <ac:spMk id="3" creationId="{B6C127D8-04A5-4F05-9514-81BC2F35373B}"/>
          </ac:spMkLst>
        </pc:spChg>
        <pc:spChg chg="add mod">
          <ac:chgData name="斉藤 徹_福井" userId="33296064-e4da-4a39-8a9b-7979342510de" providerId="ADAL" clId="{F01012A3-BE91-437A-9140-04D390FDDD08}" dt="2022-01-28T00:32:58.496" v="6235" actId="207"/>
          <ac:spMkLst>
            <pc:docMk/>
            <pc:sldMk cId="2912220711" sldId="263"/>
            <ac:spMk id="8" creationId="{B2D3B8C8-8E7D-4B81-B84F-69396F9A9B1D}"/>
          </ac:spMkLst>
        </pc:spChg>
        <pc:spChg chg="add mod">
          <ac:chgData name="斉藤 徹_福井" userId="33296064-e4da-4a39-8a9b-7979342510de" providerId="ADAL" clId="{F01012A3-BE91-437A-9140-04D390FDDD08}" dt="2022-01-24T06:46:26.400" v="741" actId="20577"/>
          <ac:spMkLst>
            <pc:docMk/>
            <pc:sldMk cId="2912220711" sldId="263"/>
            <ac:spMk id="9" creationId="{9B1E0C8A-37F4-480E-8951-A54A4D058695}"/>
          </ac:spMkLst>
        </pc:spChg>
        <pc:spChg chg="add mod">
          <ac:chgData name="斉藤 徹_福井" userId="33296064-e4da-4a39-8a9b-7979342510de" providerId="ADAL" clId="{F01012A3-BE91-437A-9140-04D390FDDD08}" dt="2022-01-24T06:12:57.774" v="169" actId="1076"/>
          <ac:spMkLst>
            <pc:docMk/>
            <pc:sldMk cId="2912220711" sldId="263"/>
            <ac:spMk id="10" creationId="{23F52C23-CF7F-40D5-9848-A2E3C3B698BA}"/>
          </ac:spMkLst>
        </pc:spChg>
        <pc:picChg chg="add mod">
          <ac:chgData name="斉藤 徹_福井" userId="33296064-e4da-4a39-8a9b-7979342510de" providerId="ADAL" clId="{F01012A3-BE91-437A-9140-04D390FDDD08}" dt="2022-01-28T00:32:24.578" v="6196" actId="1076"/>
          <ac:picMkLst>
            <pc:docMk/>
            <pc:sldMk cId="2912220711" sldId="263"/>
            <ac:picMk id="5" creationId="{7F62D924-BDCF-4DC9-BC92-0DA9C5699E36}"/>
          </ac:picMkLst>
        </pc:picChg>
        <pc:picChg chg="add mod">
          <ac:chgData name="斉藤 徹_福井" userId="33296064-e4da-4a39-8a9b-7979342510de" providerId="ADAL" clId="{F01012A3-BE91-437A-9140-04D390FDDD08}" dt="2022-01-24T06:45:56.858" v="729" actId="692"/>
          <ac:picMkLst>
            <pc:docMk/>
            <pc:sldMk cId="2912220711" sldId="263"/>
            <ac:picMk id="7" creationId="{F6E0149C-EBE1-4868-B422-5554FE02B9B9}"/>
          </ac:picMkLst>
        </pc:picChg>
      </pc:sldChg>
      <pc:sldChg chg="addSp delSp modSp add mod ord">
        <pc:chgData name="斉藤 徹_福井" userId="33296064-e4da-4a39-8a9b-7979342510de" providerId="ADAL" clId="{F01012A3-BE91-437A-9140-04D390FDDD08}" dt="2022-01-28T00:33:22.957" v="6238" actId="1076"/>
        <pc:sldMkLst>
          <pc:docMk/>
          <pc:sldMk cId="3605211466" sldId="264"/>
        </pc:sldMkLst>
        <pc:spChg chg="mod">
          <ac:chgData name="斉藤 徹_福井" userId="33296064-e4da-4a39-8a9b-7979342510de" providerId="ADAL" clId="{F01012A3-BE91-437A-9140-04D390FDDD08}" dt="2022-01-28T00:02:34.467" v="5505"/>
          <ac:spMkLst>
            <pc:docMk/>
            <pc:sldMk cId="3605211466" sldId="264"/>
            <ac:spMk id="2" creationId="{DD4ED069-CD32-404A-A462-A2C83B556EFE}"/>
          </ac:spMkLst>
        </pc:spChg>
        <pc:spChg chg="add mod">
          <ac:chgData name="斉藤 徹_福井" userId="33296064-e4da-4a39-8a9b-7979342510de" providerId="ADAL" clId="{F01012A3-BE91-437A-9140-04D390FDDD08}" dt="2022-01-24T06:48:33.988" v="742" actId="207"/>
          <ac:spMkLst>
            <pc:docMk/>
            <pc:sldMk cId="3605211466" sldId="264"/>
            <ac:spMk id="3" creationId="{45FD5382-641E-4115-91A0-CE37E73545C9}"/>
          </ac:spMkLst>
        </pc:spChg>
        <pc:spChg chg="mod">
          <ac:chgData name="斉藤 徹_福井" userId="33296064-e4da-4a39-8a9b-7979342510de" providerId="ADAL" clId="{F01012A3-BE91-437A-9140-04D390FDDD08}" dt="2022-01-28T00:33:22.957" v="6238" actId="1076"/>
          <ac:spMkLst>
            <pc:docMk/>
            <pc:sldMk cId="3605211466" sldId="264"/>
            <ac:spMk id="8" creationId="{B2D3B8C8-8E7D-4B81-B84F-69396F9A9B1D}"/>
          </ac:spMkLst>
        </pc:spChg>
        <pc:spChg chg="del">
          <ac:chgData name="斉藤 徹_福井" userId="33296064-e4da-4a39-8a9b-7979342510de" providerId="ADAL" clId="{F01012A3-BE91-437A-9140-04D390FDDD08}" dt="2022-01-24T06:14:29.749" v="256" actId="21"/>
          <ac:spMkLst>
            <pc:docMk/>
            <pc:sldMk cId="3605211466" sldId="264"/>
            <ac:spMk id="9" creationId="{9B1E0C8A-37F4-480E-8951-A54A4D058695}"/>
          </ac:spMkLst>
        </pc:spChg>
        <pc:spChg chg="mod">
          <ac:chgData name="斉藤 徹_福井" userId="33296064-e4da-4a39-8a9b-7979342510de" providerId="ADAL" clId="{F01012A3-BE91-437A-9140-04D390FDDD08}" dt="2022-01-24T06:14:46.031" v="260" actId="14100"/>
          <ac:spMkLst>
            <pc:docMk/>
            <pc:sldMk cId="3605211466" sldId="264"/>
            <ac:spMk id="10" creationId="{23F52C23-CF7F-40D5-9848-A2E3C3B698BA}"/>
          </ac:spMkLst>
        </pc:spChg>
        <pc:spChg chg="add mod">
          <ac:chgData name="斉藤 徹_福井" userId="33296064-e4da-4a39-8a9b-7979342510de" providerId="ADAL" clId="{F01012A3-BE91-437A-9140-04D390FDDD08}" dt="2022-01-24T06:18:32.075" v="326" actId="20577"/>
          <ac:spMkLst>
            <pc:docMk/>
            <pc:sldMk cId="3605211466" sldId="264"/>
            <ac:spMk id="11" creationId="{4BEC3160-DC68-44CB-B959-6A51D815A91A}"/>
          </ac:spMkLst>
        </pc:spChg>
        <pc:picChg chg="mod">
          <ac:chgData name="斉藤 徹_福井" userId="33296064-e4da-4a39-8a9b-7979342510de" providerId="ADAL" clId="{F01012A3-BE91-437A-9140-04D390FDDD08}" dt="2022-01-24T06:14:27.198" v="255" actId="1076"/>
          <ac:picMkLst>
            <pc:docMk/>
            <pc:sldMk cId="3605211466" sldId="264"/>
            <ac:picMk id="5" creationId="{7F62D924-BDCF-4DC9-BC92-0DA9C5699E36}"/>
          </ac:picMkLst>
        </pc:picChg>
        <pc:picChg chg="add mod">
          <ac:chgData name="斉藤 徹_福井" userId="33296064-e4da-4a39-8a9b-7979342510de" providerId="ADAL" clId="{F01012A3-BE91-437A-9140-04D390FDDD08}" dt="2022-01-24T06:17:25.496" v="271" actId="1076"/>
          <ac:picMkLst>
            <pc:docMk/>
            <pc:sldMk cId="3605211466" sldId="264"/>
            <ac:picMk id="6" creationId="{2E0BFA50-6F54-4C5E-9568-1D8AA446BC4F}"/>
          </ac:picMkLst>
        </pc:picChg>
        <pc:picChg chg="del">
          <ac:chgData name="斉藤 徹_福井" userId="33296064-e4da-4a39-8a9b-7979342510de" providerId="ADAL" clId="{F01012A3-BE91-437A-9140-04D390FDDD08}" dt="2022-01-24T06:13:13.863" v="171" actId="21"/>
          <ac:picMkLst>
            <pc:docMk/>
            <pc:sldMk cId="3605211466" sldId="264"/>
            <ac:picMk id="7" creationId="{F6E0149C-EBE1-4868-B422-5554FE02B9B9}"/>
          </ac:picMkLst>
        </pc:picChg>
      </pc:sldChg>
      <pc:sldChg chg="addSp delSp modSp new mod ord">
        <pc:chgData name="斉藤 徹_福井" userId="33296064-e4da-4a39-8a9b-7979342510de" providerId="ADAL" clId="{F01012A3-BE91-437A-9140-04D390FDDD08}" dt="2022-01-28T00:03:39.086" v="5510"/>
        <pc:sldMkLst>
          <pc:docMk/>
          <pc:sldMk cId="3514781837" sldId="265"/>
        </pc:sldMkLst>
        <pc:spChg chg="mod">
          <ac:chgData name="斉藤 徹_福井" userId="33296064-e4da-4a39-8a9b-7979342510de" providerId="ADAL" clId="{F01012A3-BE91-437A-9140-04D390FDDD08}" dt="2022-01-28T00:03:30.711" v="5508" actId="20577"/>
          <ac:spMkLst>
            <pc:docMk/>
            <pc:sldMk cId="3514781837" sldId="265"/>
            <ac:spMk id="2" creationId="{0B6DA600-261C-40B6-B13D-5F4F0350C209}"/>
          </ac:spMkLst>
        </pc:spChg>
        <pc:spChg chg="del">
          <ac:chgData name="斉藤 徹_福井" userId="33296064-e4da-4a39-8a9b-7979342510de" providerId="ADAL" clId="{F01012A3-BE91-437A-9140-04D390FDDD08}" dt="2022-01-24T06:28:52.762" v="363" actId="22"/>
          <ac:spMkLst>
            <pc:docMk/>
            <pc:sldMk cId="3514781837" sldId="265"/>
            <ac:spMk id="3" creationId="{BBED5D95-42CE-41FA-9EB2-36D6E818A33D}"/>
          </ac:spMkLst>
        </pc:spChg>
        <pc:spChg chg="add mod">
          <ac:chgData name="斉藤 徹_福井" userId="33296064-e4da-4a39-8a9b-7979342510de" providerId="ADAL" clId="{F01012A3-BE91-437A-9140-04D390FDDD08}" dt="2022-01-24T06:31:34.855" v="396" actId="1076"/>
          <ac:spMkLst>
            <pc:docMk/>
            <pc:sldMk cId="3514781837" sldId="265"/>
            <ac:spMk id="13" creationId="{4570164E-A69C-41CB-9BE6-B3BE74FA160F}"/>
          </ac:spMkLst>
        </pc:spChg>
        <pc:spChg chg="add mod">
          <ac:chgData name="斉藤 徹_福井" userId="33296064-e4da-4a39-8a9b-7979342510de" providerId="ADAL" clId="{F01012A3-BE91-437A-9140-04D390FDDD08}" dt="2022-01-24T06:31:40.715" v="398" actId="1076"/>
          <ac:spMkLst>
            <pc:docMk/>
            <pc:sldMk cId="3514781837" sldId="265"/>
            <ac:spMk id="14" creationId="{39530CC9-C12E-4448-B0EC-698B1F22924D}"/>
          </ac:spMkLst>
        </pc:spChg>
        <pc:spChg chg="add mod">
          <ac:chgData name="斉藤 徹_福井" userId="33296064-e4da-4a39-8a9b-7979342510de" providerId="ADAL" clId="{F01012A3-BE91-437A-9140-04D390FDDD08}" dt="2022-01-24T06:31:47.389" v="400" actId="1076"/>
          <ac:spMkLst>
            <pc:docMk/>
            <pc:sldMk cId="3514781837" sldId="265"/>
            <ac:spMk id="15" creationId="{666BFDF3-561E-4DAD-9A64-87715A6A3688}"/>
          </ac:spMkLst>
        </pc:spChg>
        <pc:spChg chg="add mod">
          <ac:chgData name="斉藤 徹_福井" userId="33296064-e4da-4a39-8a9b-7979342510de" providerId="ADAL" clId="{F01012A3-BE91-437A-9140-04D390FDDD08}" dt="2022-01-24T06:33:18.857" v="474" actId="14100"/>
          <ac:spMkLst>
            <pc:docMk/>
            <pc:sldMk cId="3514781837" sldId="265"/>
            <ac:spMk id="20" creationId="{9C68E871-5DF6-42E5-B4C6-27F40A6AF636}"/>
          </ac:spMkLst>
        </pc:spChg>
        <pc:spChg chg="add mod">
          <ac:chgData name="斉藤 徹_福井" userId="33296064-e4da-4a39-8a9b-7979342510de" providerId="ADAL" clId="{F01012A3-BE91-437A-9140-04D390FDDD08}" dt="2022-01-24T06:43:29.194" v="647" actId="1076"/>
          <ac:spMkLst>
            <pc:docMk/>
            <pc:sldMk cId="3514781837" sldId="265"/>
            <ac:spMk id="21" creationId="{8FEA7453-45C2-40F6-9DE2-1FB755D31605}"/>
          </ac:spMkLst>
        </pc:spChg>
        <pc:spChg chg="add mod">
          <ac:chgData name="斉藤 徹_福井" userId="33296064-e4da-4a39-8a9b-7979342510de" providerId="ADAL" clId="{F01012A3-BE91-437A-9140-04D390FDDD08}" dt="2022-01-24T06:44:11.945" v="715" actId="1076"/>
          <ac:spMkLst>
            <pc:docMk/>
            <pc:sldMk cId="3514781837" sldId="265"/>
            <ac:spMk id="22" creationId="{7B4B4A85-8595-49A7-B078-022B2E6A0D62}"/>
          </ac:spMkLst>
        </pc:spChg>
        <pc:picChg chg="add mod">
          <ac:chgData name="斉藤 徹_福井" userId="33296064-e4da-4a39-8a9b-7979342510de" providerId="ADAL" clId="{F01012A3-BE91-437A-9140-04D390FDDD08}" dt="2022-01-24T06:31:31.466" v="395" actId="1076"/>
          <ac:picMkLst>
            <pc:docMk/>
            <pc:sldMk cId="3514781837" sldId="265"/>
            <ac:picMk id="5" creationId="{123B1717-A2B3-45A9-A0D6-F2C474D5CEEB}"/>
          </ac:picMkLst>
        </pc:picChg>
        <pc:picChg chg="add mod">
          <ac:chgData name="斉藤 徹_福井" userId="33296064-e4da-4a39-8a9b-7979342510de" providerId="ADAL" clId="{F01012A3-BE91-437A-9140-04D390FDDD08}" dt="2022-01-24T06:30:22.964" v="382" actId="1076"/>
          <ac:picMkLst>
            <pc:docMk/>
            <pc:sldMk cId="3514781837" sldId="265"/>
            <ac:picMk id="7" creationId="{4C4924D8-671B-477E-A201-3414620151FC}"/>
          </ac:picMkLst>
        </pc:picChg>
        <pc:picChg chg="add mod ord">
          <ac:chgData name="斉藤 徹_福井" userId="33296064-e4da-4a39-8a9b-7979342510de" providerId="ADAL" clId="{F01012A3-BE91-437A-9140-04D390FDDD08}" dt="2022-01-24T06:30:36.343" v="385" actId="1076"/>
          <ac:picMkLst>
            <pc:docMk/>
            <pc:sldMk cId="3514781837" sldId="265"/>
            <ac:picMk id="9" creationId="{ACCE7531-570A-4DBE-A2B5-4CAD6B67AF16}"/>
          </ac:picMkLst>
        </pc:picChg>
        <pc:cxnChg chg="add mod">
          <ac:chgData name="斉藤 徹_福井" userId="33296064-e4da-4a39-8a9b-7979342510de" providerId="ADAL" clId="{F01012A3-BE91-437A-9140-04D390FDDD08}" dt="2022-01-24T06:30:57.643" v="388" actId="208"/>
          <ac:cxnSpMkLst>
            <pc:docMk/>
            <pc:sldMk cId="3514781837" sldId="265"/>
            <ac:cxnSpMk id="11" creationId="{B20360D8-44FB-4336-A67E-530CBE2AA189}"/>
          </ac:cxnSpMkLst>
        </pc:cxnChg>
        <pc:cxnChg chg="add mod">
          <ac:chgData name="斉藤 徹_福井" userId="33296064-e4da-4a39-8a9b-7979342510de" providerId="ADAL" clId="{F01012A3-BE91-437A-9140-04D390FDDD08}" dt="2022-01-24T06:31:05.726" v="390" actId="1076"/>
          <ac:cxnSpMkLst>
            <pc:docMk/>
            <pc:sldMk cId="3514781837" sldId="265"/>
            <ac:cxnSpMk id="12" creationId="{12574868-EFC8-4297-8C80-4C0CC119B7BB}"/>
          </ac:cxnSpMkLst>
        </pc:cxnChg>
        <pc:cxnChg chg="add mod">
          <ac:chgData name="斉藤 徹_福井" userId="33296064-e4da-4a39-8a9b-7979342510de" providerId="ADAL" clId="{F01012A3-BE91-437A-9140-04D390FDDD08}" dt="2022-01-24T06:32:21.075" v="403" actId="14100"/>
          <ac:cxnSpMkLst>
            <pc:docMk/>
            <pc:sldMk cId="3514781837" sldId="265"/>
            <ac:cxnSpMk id="16" creationId="{B1DBF550-4242-4740-9673-C60D626AF38B}"/>
          </ac:cxnSpMkLst>
        </pc:cxnChg>
        <pc:cxnChg chg="add mod">
          <ac:chgData name="斉藤 徹_福井" userId="33296064-e4da-4a39-8a9b-7979342510de" providerId="ADAL" clId="{F01012A3-BE91-437A-9140-04D390FDDD08}" dt="2022-01-24T06:32:28.499" v="406" actId="14100"/>
          <ac:cxnSpMkLst>
            <pc:docMk/>
            <pc:sldMk cId="3514781837" sldId="265"/>
            <ac:cxnSpMk id="18" creationId="{B2FFD590-4F6C-4F6D-B4F2-BD01772DC26C}"/>
          </ac:cxnSpMkLst>
        </pc:cxnChg>
      </pc:sldChg>
      <pc:sldChg chg="addSp modSp new mod ord">
        <pc:chgData name="斉藤 徹_福井" userId="33296064-e4da-4a39-8a9b-7979342510de" providerId="ADAL" clId="{F01012A3-BE91-437A-9140-04D390FDDD08}" dt="2022-01-28T00:07:25.654" v="5555"/>
        <pc:sldMkLst>
          <pc:docMk/>
          <pc:sldMk cId="1065610181" sldId="266"/>
        </pc:sldMkLst>
        <pc:spChg chg="mod">
          <ac:chgData name="斉藤 徹_福井" userId="33296064-e4da-4a39-8a9b-7979342510de" providerId="ADAL" clId="{F01012A3-BE91-437A-9140-04D390FDDD08}" dt="2022-01-28T00:06:54.024" v="5548" actId="404"/>
          <ac:spMkLst>
            <pc:docMk/>
            <pc:sldMk cId="1065610181" sldId="266"/>
            <ac:spMk id="2" creationId="{1C394433-C3F8-4BE8-8A17-1C768A16115E}"/>
          </ac:spMkLst>
        </pc:spChg>
        <pc:spChg chg="mod">
          <ac:chgData name="斉藤 徹_福井" userId="33296064-e4da-4a39-8a9b-7979342510de" providerId="ADAL" clId="{F01012A3-BE91-437A-9140-04D390FDDD08}" dt="2022-01-24T07:38:06.972" v="1363" actId="207"/>
          <ac:spMkLst>
            <pc:docMk/>
            <pc:sldMk cId="1065610181" sldId="266"/>
            <ac:spMk id="3" creationId="{97A80384-46CE-4F8E-95E6-D189A8C5895F}"/>
          </ac:spMkLst>
        </pc:spChg>
        <pc:picChg chg="add mod">
          <ac:chgData name="斉藤 徹_福井" userId="33296064-e4da-4a39-8a9b-7979342510de" providerId="ADAL" clId="{F01012A3-BE91-437A-9140-04D390FDDD08}" dt="2022-01-24T07:02:37.869" v="965" actId="1076"/>
          <ac:picMkLst>
            <pc:docMk/>
            <pc:sldMk cId="1065610181" sldId="266"/>
            <ac:picMk id="5" creationId="{D77A8AA6-2859-4839-ABCD-146C04F35AFF}"/>
          </ac:picMkLst>
        </pc:picChg>
      </pc:sldChg>
      <pc:sldChg chg="addSp delSp modSp add mod ord">
        <pc:chgData name="斉藤 徹_福井" userId="33296064-e4da-4a39-8a9b-7979342510de" providerId="ADAL" clId="{F01012A3-BE91-437A-9140-04D390FDDD08}" dt="2022-01-28T00:07:25.654" v="5555"/>
        <pc:sldMkLst>
          <pc:docMk/>
          <pc:sldMk cId="1430147785" sldId="267"/>
        </pc:sldMkLst>
        <pc:spChg chg="mod">
          <ac:chgData name="斉藤 徹_福井" userId="33296064-e4da-4a39-8a9b-7979342510de" providerId="ADAL" clId="{F01012A3-BE91-437A-9140-04D390FDDD08}" dt="2022-01-28T00:07:07.908" v="5553" actId="20577"/>
          <ac:spMkLst>
            <pc:docMk/>
            <pc:sldMk cId="1430147785" sldId="267"/>
            <ac:spMk id="2" creationId="{1C394433-C3F8-4BE8-8A17-1C768A16115E}"/>
          </ac:spMkLst>
        </pc:spChg>
        <pc:spChg chg="del mod">
          <ac:chgData name="斉藤 徹_福井" userId="33296064-e4da-4a39-8a9b-7979342510de" providerId="ADAL" clId="{F01012A3-BE91-437A-9140-04D390FDDD08}" dt="2022-01-24T07:00:12.356" v="949" actId="21"/>
          <ac:spMkLst>
            <pc:docMk/>
            <pc:sldMk cId="1430147785" sldId="267"/>
            <ac:spMk id="3" creationId="{97A80384-46CE-4F8E-95E6-D189A8C5895F}"/>
          </ac:spMkLst>
        </pc:spChg>
        <pc:spChg chg="add mod">
          <ac:chgData name="斉藤 徹_福井" userId="33296064-e4da-4a39-8a9b-7979342510de" providerId="ADAL" clId="{F01012A3-BE91-437A-9140-04D390FDDD08}" dt="2022-01-24T06:58:56.767" v="890" actId="1076"/>
          <ac:spMkLst>
            <pc:docMk/>
            <pc:sldMk cId="1430147785" sldId="267"/>
            <ac:spMk id="8" creationId="{B595BBCB-45DE-4C91-B5BC-CFACB14C9741}"/>
          </ac:spMkLst>
        </pc:spChg>
        <pc:spChg chg="add del mod">
          <ac:chgData name="斉藤 徹_福井" userId="33296064-e4da-4a39-8a9b-7979342510de" providerId="ADAL" clId="{F01012A3-BE91-437A-9140-04D390FDDD08}" dt="2022-01-24T06:58:44.870" v="887"/>
          <ac:spMkLst>
            <pc:docMk/>
            <pc:sldMk cId="1430147785" sldId="267"/>
            <ac:spMk id="9" creationId="{BB6E5978-7591-4BAB-8C2D-578A0AA2A5AE}"/>
          </ac:spMkLst>
        </pc:spChg>
        <pc:spChg chg="add mod">
          <ac:chgData name="斉藤 徹_福井" userId="33296064-e4da-4a39-8a9b-7979342510de" providerId="ADAL" clId="{F01012A3-BE91-437A-9140-04D390FDDD08}" dt="2022-01-24T07:00:07.984" v="948" actId="14100"/>
          <ac:spMkLst>
            <pc:docMk/>
            <pc:sldMk cId="1430147785" sldId="267"/>
            <ac:spMk id="10" creationId="{B5F705E0-E2AB-4137-9152-BEA5137DA7FD}"/>
          </ac:spMkLst>
        </pc:spChg>
        <pc:spChg chg="add del mod">
          <ac:chgData name="斉藤 徹_福井" userId="33296064-e4da-4a39-8a9b-7979342510de" providerId="ADAL" clId="{F01012A3-BE91-437A-9140-04D390FDDD08}" dt="2022-01-24T07:01:12.168" v="954" actId="21"/>
          <ac:spMkLst>
            <pc:docMk/>
            <pc:sldMk cId="1430147785" sldId="267"/>
            <ac:spMk id="12" creationId="{A2921470-1249-4016-BD7A-A33FBE0EEDD5}"/>
          </ac:spMkLst>
        </pc:spChg>
        <pc:spChg chg="add mod">
          <ac:chgData name="斉藤 徹_福井" userId="33296064-e4da-4a39-8a9b-7979342510de" providerId="ADAL" clId="{F01012A3-BE91-437A-9140-04D390FDDD08}" dt="2022-01-24T07:02:27.153" v="964" actId="1076"/>
          <ac:spMkLst>
            <pc:docMk/>
            <pc:sldMk cId="1430147785" sldId="267"/>
            <ac:spMk id="15" creationId="{2A54F433-A23A-4549-888B-2D860903E906}"/>
          </ac:spMkLst>
        </pc:spChg>
        <pc:spChg chg="add mod">
          <ac:chgData name="斉藤 徹_福井" userId="33296064-e4da-4a39-8a9b-7979342510de" providerId="ADAL" clId="{F01012A3-BE91-437A-9140-04D390FDDD08}" dt="2022-01-24T07:02:16.464" v="962" actId="693"/>
          <ac:spMkLst>
            <pc:docMk/>
            <pc:sldMk cId="1430147785" sldId="267"/>
            <ac:spMk id="16" creationId="{E7D07859-81CC-45D4-9734-6BBDAA4CA0E8}"/>
          </ac:spMkLst>
        </pc:spChg>
        <pc:picChg chg="del">
          <ac:chgData name="斉藤 徹_福井" userId="33296064-e4da-4a39-8a9b-7979342510de" providerId="ADAL" clId="{F01012A3-BE91-437A-9140-04D390FDDD08}" dt="2022-01-24T06:57:47.009" v="874" actId="21"/>
          <ac:picMkLst>
            <pc:docMk/>
            <pc:sldMk cId="1430147785" sldId="267"/>
            <ac:picMk id="5" creationId="{D77A8AA6-2859-4839-ABCD-146C04F35AFF}"/>
          </ac:picMkLst>
        </pc:picChg>
        <pc:picChg chg="add mod">
          <ac:chgData name="斉藤 徹_福井" userId="33296064-e4da-4a39-8a9b-7979342510de" providerId="ADAL" clId="{F01012A3-BE91-437A-9140-04D390FDDD08}" dt="2022-01-24T06:58:22.480" v="879" actId="692"/>
          <ac:picMkLst>
            <pc:docMk/>
            <pc:sldMk cId="1430147785" sldId="267"/>
            <ac:picMk id="6" creationId="{BF3C6A63-5BC6-4499-B965-147E953BF606}"/>
          </ac:picMkLst>
        </pc:picChg>
        <pc:picChg chg="add mod">
          <ac:chgData name="斉藤 徹_福井" userId="33296064-e4da-4a39-8a9b-7979342510de" providerId="ADAL" clId="{F01012A3-BE91-437A-9140-04D390FDDD08}" dt="2022-01-24T07:01:29.630" v="957" actId="208"/>
          <ac:picMkLst>
            <pc:docMk/>
            <pc:sldMk cId="1430147785" sldId="267"/>
            <ac:picMk id="14" creationId="{AD222640-87AC-468D-BF5C-1D4D1A454750}"/>
          </ac:picMkLst>
        </pc:picChg>
      </pc:sldChg>
      <pc:sldChg chg="addSp modSp new mod ord">
        <pc:chgData name="斉藤 徹_福井" userId="33296064-e4da-4a39-8a9b-7979342510de" providerId="ADAL" clId="{F01012A3-BE91-437A-9140-04D390FDDD08}" dt="2022-01-28T00:11:37.148" v="5606"/>
        <pc:sldMkLst>
          <pc:docMk/>
          <pc:sldMk cId="4112732539" sldId="268"/>
        </pc:sldMkLst>
        <pc:spChg chg="mod">
          <ac:chgData name="斉藤 徹_福井" userId="33296064-e4da-4a39-8a9b-7979342510de" providerId="ADAL" clId="{F01012A3-BE91-437A-9140-04D390FDDD08}" dt="2022-01-28T00:11:07.822" v="5599" actId="255"/>
          <ac:spMkLst>
            <pc:docMk/>
            <pc:sldMk cId="4112732539" sldId="268"/>
            <ac:spMk id="2" creationId="{0F039ECD-420A-457C-8C59-ED326597449F}"/>
          </ac:spMkLst>
        </pc:spChg>
        <pc:spChg chg="add mod">
          <ac:chgData name="斉藤 徹_福井" userId="33296064-e4da-4a39-8a9b-7979342510de" providerId="ADAL" clId="{F01012A3-BE91-437A-9140-04D390FDDD08}" dt="2022-01-24T07:05:53.541" v="978" actId="1076"/>
          <ac:spMkLst>
            <pc:docMk/>
            <pc:sldMk cId="4112732539" sldId="268"/>
            <ac:spMk id="8" creationId="{D6CF7774-A4FE-478D-93A6-00E62352BF6A}"/>
          </ac:spMkLst>
        </pc:spChg>
        <pc:spChg chg="add mod">
          <ac:chgData name="斉藤 徹_福井" userId="33296064-e4da-4a39-8a9b-7979342510de" providerId="ADAL" clId="{F01012A3-BE91-437A-9140-04D390FDDD08}" dt="2022-01-24T07:35:53.315" v="1343" actId="1076"/>
          <ac:spMkLst>
            <pc:docMk/>
            <pc:sldMk cId="4112732539" sldId="268"/>
            <ac:spMk id="9" creationId="{BC86E781-F901-4088-A093-D3C2FF6AD432}"/>
          </ac:spMkLst>
        </pc:spChg>
        <pc:spChg chg="add mod">
          <ac:chgData name="斉藤 徹_福井" userId="33296064-e4da-4a39-8a9b-7979342510de" providerId="ADAL" clId="{F01012A3-BE91-437A-9140-04D390FDDD08}" dt="2022-01-24T07:36:36.458" v="1350" actId="14100"/>
          <ac:spMkLst>
            <pc:docMk/>
            <pc:sldMk cId="4112732539" sldId="268"/>
            <ac:spMk id="10" creationId="{2926F1F1-238E-44D3-AACF-C3D6F6C97896}"/>
          </ac:spMkLst>
        </pc:spChg>
        <pc:spChg chg="add mod">
          <ac:chgData name="斉藤 徹_福井" userId="33296064-e4da-4a39-8a9b-7979342510de" providerId="ADAL" clId="{F01012A3-BE91-437A-9140-04D390FDDD08}" dt="2022-01-24T07:36:56.314" v="1355" actId="1076"/>
          <ac:spMkLst>
            <pc:docMk/>
            <pc:sldMk cId="4112732539" sldId="268"/>
            <ac:spMk id="11" creationId="{B5A44C1D-4DC2-44D1-8B63-8C6837C9357B}"/>
          </ac:spMkLst>
        </pc:spChg>
        <pc:picChg chg="add mod">
          <ac:chgData name="斉藤 徹_福井" userId="33296064-e4da-4a39-8a9b-7979342510de" providerId="ADAL" clId="{F01012A3-BE91-437A-9140-04D390FDDD08}" dt="2022-01-24T07:03:53.521" v="971" actId="1076"/>
          <ac:picMkLst>
            <pc:docMk/>
            <pc:sldMk cId="4112732539" sldId="268"/>
            <ac:picMk id="5" creationId="{5FF4D993-3545-4EC4-B634-B3603C9889E6}"/>
          </ac:picMkLst>
        </pc:picChg>
        <pc:picChg chg="add mod">
          <ac:chgData name="斉藤 徹_福井" userId="33296064-e4da-4a39-8a9b-7979342510de" providerId="ADAL" clId="{F01012A3-BE91-437A-9140-04D390FDDD08}" dt="2022-01-25T00:36:55.507" v="2882" actId="1076"/>
          <ac:picMkLst>
            <pc:docMk/>
            <pc:sldMk cId="4112732539" sldId="268"/>
            <ac:picMk id="7" creationId="{91D34D7A-3BFF-4662-BC63-F34D8FFC9F49}"/>
          </ac:picMkLst>
        </pc:picChg>
        <pc:cxnChg chg="add mod">
          <ac:chgData name="斉藤 徹_福井" userId="33296064-e4da-4a39-8a9b-7979342510de" providerId="ADAL" clId="{F01012A3-BE91-437A-9140-04D390FDDD08}" dt="2022-01-24T07:37:25.375" v="1359" actId="14100"/>
          <ac:cxnSpMkLst>
            <pc:docMk/>
            <pc:sldMk cId="4112732539" sldId="268"/>
            <ac:cxnSpMk id="12" creationId="{BC64560F-F1ED-4708-B122-DAD80C5A14F8}"/>
          </ac:cxnSpMkLst>
        </pc:cxnChg>
      </pc:sldChg>
      <pc:sldChg chg="addSp delSp modSp new mod ord">
        <pc:chgData name="斉藤 徹_福井" userId="33296064-e4da-4a39-8a9b-7979342510de" providerId="ADAL" clId="{F01012A3-BE91-437A-9140-04D390FDDD08}" dt="2022-01-28T00:11:37.148" v="5606"/>
        <pc:sldMkLst>
          <pc:docMk/>
          <pc:sldMk cId="1087960401" sldId="269"/>
        </pc:sldMkLst>
        <pc:spChg chg="mod">
          <ac:chgData name="斉藤 徹_福井" userId="33296064-e4da-4a39-8a9b-7979342510de" providerId="ADAL" clId="{F01012A3-BE91-437A-9140-04D390FDDD08}" dt="2022-01-28T00:11:16.209" v="5604" actId="20577"/>
          <ac:spMkLst>
            <pc:docMk/>
            <pc:sldMk cId="1087960401" sldId="269"/>
            <ac:spMk id="2" creationId="{03ADE647-E3F5-4492-82B8-28AF396EACFD}"/>
          </ac:spMkLst>
        </pc:spChg>
        <pc:spChg chg="del">
          <ac:chgData name="斉藤 徹_福井" userId="33296064-e4da-4a39-8a9b-7979342510de" providerId="ADAL" clId="{F01012A3-BE91-437A-9140-04D390FDDD08}" dt="2022-01-24T07:25:49.183" v="1200" actId="931"/>
          <ac:spMkLst>
            <pc:docMk/>
            <pc:sldMk cId="1087960401" sldId="269"/>
            <ac:spMk id="3" creationId="{3C3E4D9D-B669-46B3-B7AD-DD613F7DC99E}"/>
          </ac:spMkLst>
        </pc:spChg>
        <pc:spChg chg="add mod">
          <ac:chgData name="斉藤 徹_福井" userId="33296064-e4da-4a39-8a9b-7979342510de" providerId="ADAL" clId="{F01012A3-BE91-437A-9140-04D390FDDD08}" dt="2022-01-24T07:24:48.535" v="1192" actId="164"/>
          <ac:spMkLst>
            <pc:docMk/>
            <pc:sldMk cId="1087960401" sldId="269"/>
            <ac:spMk id="6" creationId="{711BB937-C8C5-4D0D-B98B-EDEB26CB7670}"/>
          </ac:spMkLst>
        </pc:spChg>
        <pc:spChg chg="add mod">
          <ac:chgData name="斉藤 徹_福井" userId="33296064-e4da-4a39-8a9b-7979342510de" providerId="ADAL" clId="{F01012A3-BE91-437A-9140-04D390FDDD08}" dt="2022-01-24T07:29:01.002" v="1316" actId="207"/>
          <ac:spMkLst>
            <pc:docMk/>
            <pc:sldMk cId="1087960401" sldId="269"/>
            <ac:spMk id="7" creationId="{913939C3-006E-4254-87D5-FB10558E531F}"/>
          </ac:spMkLst>
        </pc:spChg>
        <pc:spChg chg="add mod">
          <ac:chgData name="斉藤 徹_福井" userId="33296064-e4da-4a39-8a9b-7979342510de" providerId="ADAL" clId="{F01012A3-BE91-437A-9140-04D390FDDD08}" dt="2022-01-24T07:24:38.966" v="1191" actId="164"/>
          <ac:spMkLst>
            <pc:docMk/>
            <pc:sldMk cId="1087960401" sldId="269"/>
            <ac:spMk id="10" creationId="{C8D5E72C-C2AC-4E52-B4D7-AAD90B2D789A}"/>
          </ac:spMkLst>
        </pc:spChg>
        <pc:spChg chg="add mod">
          <ac:chgData name="斉藤 徹_福井" userId="33296064-e4da-4a39-8a9b-7979342510de" providerId="ADAL" clId="{F01012A3-BE91-437A-9140-04D390FDDD08}" dt="2022-01-24T07:24:38.966" v="1191" actId="164"/>
          <ac:spMkLst>
            <pc:docMk/>
            <pc:sldMk cId="1087960401" sldId="269"/>
            <ac:spMk id="13" creationId="{E854C0A2-4261-441D-A9F4-48C78A53369D}"/>
          </ac:spMkLst>
        </pc:spChg>
        <pc:spChg chg="add mod">
          <ac:chgData name="斉藤 徹_福井" userId="33296064-e4da-4a39-8a9b-7979342510de" providerId="ADAL" clId="{F01012A3-BE91-437A-9140-04D390FDDD08}" dt="2022-01-24T07:24:38.966" v="1191" actId="164"/>
          <ac:spMkLst>
            <pc:docMk/>
            <pc:sldMk cId="1087960401" sldId="269"/>
            <ac:spMk id="19" creationId="{FBAF5C02-AAF9-4F2A-8E80-EE16557062ED}"/>
          </ac:spMkLst>
        </pc:spChg>
        <pc:spChg chg="add mod">
          <ac:chgData name="斉藤 徹_福井" userId="33296064-e4da-4a39-8a9b-7979342510de" providerId="ADAL" clId="{F01012A3-BE91-437A-9140-04D390FDDD08}" dt="2022-01-24T07:27:31.553" v="1293" actId="1076"/>
          <ac:spMkLst>
            <pc:docMk/>
            <pc:sldMk cId="1087960401" sldId="269"/>
            <ac:spMk id="24" creationId="{B8C5ACA0-A620-4FF7-A51B-813E73F88FCB}"/>
          </ac:spMkLst>
        </pc:spChg>
        <pc:grpChg chg="add mod">
          <ac:chgData name="斉藤 徹_福井" userId="33296064-e4da-4a39-8a9b-7979342510de" providerId="ADAL" clId="{F01012A3-BE91-437A-9140-04D390FDDD08}" dt="2022-01-24T07:29:20.419" v="1317" actId="1076"/>
          <ac:grpSpMkLst>
            <pc:docMk/>
            <pc:sldMk cId="1087960401" sldId="269"/>
            <ac:grpSpMk id="17" creationId="{8C0DF853-1E8C-47E5-9835-82BF054102B5}"/>
          </ac:grpSpMkLst>
        </pc:grpChg>
        <pc:grpChg chg="add mod">
          <ac:chgData name="斉藤 徹_福井" userId="33296064-e4da-4a39-8a9b-7979342510de" providerId="ADAL" clId="{F01012A3-BE91-437A-9140-04D390FDDD08}" dt="2022-01-24T07:25:04.836" v="1195" actId="1076"/>
          <ac:grpSpMkLst>
            <pc:docMk/>
            <pc:sldMk cId="1087960401" sldId="269"/>
            <ac:grpSpMk id="18" creationId="{EE9A2F72-8987-404F-9240-D94498C1CFF8}"/>
          </ac:grpSpMkLst>
        </pc:grpChg>
        <pc:picChg chg="add mod">
          <ac:chgData name="斉藤 徹_福井" userId="33296064-e4da-4a39-8a9b-7979342510de" providerId="ADAL" clId="{F01012A3-BE91-437A-9140-04D390FDDD08}" dt="2022-01-24T07:25:22.605" v="1197" actId="208"/>
          <ac:picMkLst>
            <pc:docMk/>
            <pc:sldMk cId="1087960401" sldId="269"/>
            <ac:picMk id="5" creationId="{834D9C56-87B2-48E2-A06C-A1D9D04A91A5}"/>
          </ac:picMkLst>
        </pc:picChg>
        <pc:picChg chg="add mod">
          <ac:chgData name="斉藤 徹_福井" userId="33296064-e4da-4a39-8a9b-7979342510de" providerId="ADAL" clId="{F01012A3-BE91-437A-9140-04D390FDDD08}" dt="2022-01-24T07:25:27.202" v="1198" actId="208"/>
          <ac:picMkLst>
            <pc:docMk/>
            <pc:sldMk cId="1087960401" sldId="269"/>
            <ac:picMk id="9" creationId="{D1FDB986-C699-420A-8659-DD1E214A11A6}"/>
          </ac:picMkLst>
        </pc:picChg>
        <pc:picChg chg="add mod ord">
          <ac:chgData name="斉藤 徹_福井" userId="33296064-e4da-4a39-8a9b-7979342510de" providerId="ADAL" clId="{F01012A3-BE91-437A-9140-04D390FDDD08}" dt="2022-01-24T07:27:26.286" v="1292" actId="1076"/>
          <ac:picMkLst>
            <pc:docMk/>
            <pc:sldMk cId="1087960401" sldId="269"/>
            <ac:picMk id="21" creationId="{B7C32511-56C0-47D4-BF4F-C40C57854706}"/>
          </ac:picMkLst>
        </pc:picChg>
        <pc:picChg chg="add del">
          <ac:chgData name="斉藤 徹_福井" userId="33296064-e4da-4a39-8a9b-7979342510de" providerId="ADAL" clId="{F01012A3-BE91-437A-9140-04D390FDDD08}" dt="2022-01-24T07:17:27.724" v="1114"/>
          <ac:picMkLst>
            <pc:docMk/>
            <pc:sldMk cId="1087960401" sldId="269"/>
            <ac:picMk id="1026" creationId="{50086765-0064-4A8A-AF53-B86ABFA33B69}"/>
          </ac:picMkLst>
        </pc:picChg>
        <pc:picChg chg="add del mod">
          <ac:chgData name="斉藤 徹_福井" userId="33296064-e4da-4a39-8a9b-7979342510de" providerId="ADAL" clId="{F01012A3-BE91-437A-9140-04D390FDDD08}" dt="2022-01-24T07:17:50.541" v="1118"/>
          <ac:picMkLst>
            <pc:docMk/>
            <pc:sldMk cId="1087960401" sldId="269"/>
            <ac:picMk id="1028" creationId="{1DFBBBE5-BBDD-4FDF-8532-D5C14519CFE8}"/>
          </ac:picMkLst>
        </pc:picChg>
        <pc:cxnChg chg="add mod">
          <ac:chgData name="斉藤 徹_福井" userId="33296064-e4da-4a39-8a9b-7979342510de" providerId="ADAL" clId="{F01012A3-BE91-437A-9140-04D390FDDD08}" dt="2022-01-24T07:24:38.966" v="1191" actId="164"/>
          <ac:cxnSpMkLst>
            <pc:docMk/>
            <pc:sldMk cId="1087960401" sldId="269"/>
            <ac:cxnSpMk id="14" creationId="{A3E1FF3B-765C-437B-835B-78B67262E002}"/>
          </ac:cxnSpMkLst>
        </pc:cxnChg>
      </pc:sldChg>
      <pc:sldChg chg="addSp delSp modSp new mod ord">
        <pc:chgData name="斉藤 徹_福井" userId="33296064-e4da-4a39-8a9b-7979342510de" providerId="ADAL" clId="{F01012A3-BE91-437A-9140-04D390FDDD08}" dt="2022-01-28T00:04:18.718" v="5515" actId="20577"/>
        <pc:sldMkLst>
          <pc:docMk/>
          <pc:sldMk cId="3317642492" sldId="270"/>
        </pc:sldMkLst>
        <pc:spChg chg="mod">
          <ac:chgData name="斉藤 徹_福井" userId="33296064-e4da-4a39-8a9b-7979342510de" providerId="ADAL" clId="{F01012A3-BE91-437A-9140-04D390FDDD08}" dt="2022-01-28T00:04:18.718" v="5515" actId="20577"/>
          <ac:spMkLst>
            <pc:docMk/>
            <pc:sldMk cId="3317642492" sldId="270"/>
            <ac:spMk id="2" creationId="{21611D2F-8DEB-4C71-8C39-83772AEBBAFC}"/>
          </ac:spMkLst>
        </pc:spChg>
        <pc:spChg chg="mod">
          <ac:chgData name="斉藤 徹_福井" userId="33296064-e4da-4a39-8a9b-7979342510de" providerId="ADAL" clId="{F01012A3-BE91-437A-9140-04D390FDDD08}" dt="2022-01-25T00:42:48.231" v="2931" actId="1076"/>
          <ac:spMkLst>
            <pc:docMk/>
            <pc:sldMk cId="3317642492" sldId="270"/>
            <ac:spMk id="3" creationId="{799791A8-D6A1-4539-B627-982A461B0B4E}"/>
          </ac:spMkLst>
        </pc:spChg>
        <pc:spChg chg="add mod ord">
          <ac:chgData name="斉藤 徹_福井" userId="33296064-e4da-4a39-8a9b-7979342510de" providerId="ADAL" clId="{F01012A3-BE91-437A-9140-04D390FDDD08}" dt="2022-01-25T00:35:23.927" v="2809" actId="14100"/>
          <ac:spMkLst>
            <pc:docMk/>
            <pc:sldMk cId="3317642492" sldId="270"/>
            <ac:spMk id="4" creationId="{E9A7095A-FB04-4793-B17B-74B425C17F7F}"/>
          </ac:spMkLst>
        </pc:spChg>
        <pc:spChg chg="add mod">
          <ac:chgData name="斉藤 徹_福井" userId="33296064-e4da-4a39-8a9b-7979342510de" providerId="ADAL" clId="{F01012A3-BE91-437A-9140-04D390FDDD08}" dt="2022-01-25T00:03:10.341" v="1822" actId="1076"/>
          <ac:spMkLst>
            <pc:docMk/>
            <pc:sldMk cId="3317642492" sldId="270"/>
            <ac:spMk id="7" creationId="{0064A809-CECA-4C3E-82A3-BAB31BC7B61D}"/>
          </ac:spMkLst>
        </pc:spChg>
        <pc:spChg chg="add mod">
          <ac:chgData name="斉藤 徹_福井" userId="33296064-e4da-4a39-8a9b-7979342510de" providerId="ADAL" clId="{F01012A3-BE91-437A-9140-04D390FDDD08}" dt="2022-01-25T00:35:51.047" v="2812" actId="21"/>
          <ac:spMkLst>
            <pc:docMk/>
            <pc:sldMk cId="3317642492" sldId="270"/>
            <ac:spMk id="8" creationId="{3A95C653-3B2E-464E-A33F-E6D6388733F3}"/>
          </ac:spMkLst>
        </pc:spChg>
        <pc:spChg chg="add mod ord">
          <ac:chgData name="斉藤 徹_福井" userId="33296064-e4da-4a39-8a9b-7979342510de" providerId="ADAL" clId="{F01012A3-BE91-437A-9140-04D390FDDD08}" dt="2022-01-25T00:37:57.519" v="2896" actId="166"/>
          <ac:spMkLst>
            <pc:docMk/>
            <pc:sldMk cId="3317642492" sldId="270"/>
            <ac:spMk id="9" creationId="{9608C9B5-2187-4310-82D1-9E3087E9DABF}"/>
          </ac:spMkLst>
        </pc:spChg>
        <pc:spChg chg="add mod">
          <ac:chgData name="斉藤 徹_福井" userId="33296064-e4da-4a39-8a9b-7979342510de" providerId="ADAL" clId="{F01012A3-BE91-437A-9140-04D390FDDD08}" dt="2022-01-25T00:37:14.183" v="2890" actId="1035"/>
          <ac:spMkLst>
            <pc:docMk/>
            <pc:sldMk cId="3317642492" sldId="270"/>
            <ac:spMk id="10" creationId="{AF333F5B-1898-44DD-AE69-AE3953ECC1C9}"/>
          </ac:spMkLst>
        </pc:spChg>
        <pc:spChg chg="add del mod">
          <ac:chgData name="斉藤 徹_福井" userId="33296064-e4da-4a39-8a9b-7979342510de" providerId="ADAL" clId="{F01012A3-BE91-437A-9140-04D390FDDD08}" dt="2022-01-25T00:37:18.229" v="2892" actId="21"/>
          <ac:spMkLst>
            <pc:docMk/>
            <pc:sldMk cId="3317642492" sldId="270"/>
            <ac:spMk id="11" creationId="{49B3188B-B962-4C1C-87B3-530A326F1892}"/>
          </ac:spMkLst>
        </pc:spChg>
        <pc:spChg chg="add mod">
          <ac:chgData name="斉藤 徹_福井" userId="33296064-e4da-4a39-8a9b-7979342510de" providerId="ADAL" clId="{F01012A3-BE91-437A-9140-04D390FDDD08}" dt="2022-01-25T00:37:40.995" v="2895" actId="14100"/>
          <ac:spMkLst>
            <pc:docMk/>
            <pc:sldMk cId="3317642492" sldId="270"/>
            <ac:spMk id="12" creationId="{35D9FE5B-5D80-4AAA-B6E2-2E49AC5CEDA8}"/>
          </ac:spMkLst>
        </pc:spChg>
        <pc:picChg chg="add mod">
          <ac:chgData name="斉藤 徹_福井" userId="33296064-e4da-4a39-8a9b-7979342510de" providerId="ADAL" clId="{F01012A3-BE91-437A-9140-04D390FDDD08}" dt="2022-01-25T00:02:25.328" v="1813" actId="1076"/>
          <ac:picMkLst>
            <pc:docMk/>
            <pc:sldMk cId="3317642492" sldId="270"/>
            <ac:picMk id="6" creationId="{F008F6C8-A206-466E-90A8-D9623A12F3B9}"/>
          </ac:picMkLst>
        </pc:picChg>
      </pc:sldChg>
      <pc:sldChg chg="addSp delSp modSp new mod ord">
        <pc:chgData name="斉藤 徹_福井" userId="33296064-e4da-4a39-8a9b-7979342510de" providerId="ADAL" clId="{F01012A3-BE91-437A-9140-04D390FDDD08}" dt="2022-01-28T00:08:55.972" v="5575"/>
        <pc:sldMkLst>
          <pc:docMk/>
          <pc:sldMk cId="2298576530" sldId="271"/>
        </pc:sldMkLst>
        <pc:spChg chg="mod">
          <ac:chgData name="斉藤 徹_福井" userId="33296064-e4da-4a39-8a9b-7979342510de" providerId="ADAL" clId="{F01012A3-BE91-437A-9140-04D390FDDD08}" dt="2022-01-28T00:08:44.240" v="5573" actId="20577"/>
          <ac:spMkLst>
            <pc:docMk/>
            <pc:sldMk cId="2298576530" sldId="271"/>
            <ac:spMk id="2" creationId="{6047B53F-AF9B-4127-A83F-20CC74008F57}"/>
          </ac:spMkLst>
        </pc:spChg>
        <pc:spChg chg="mod">
          <ac:chgData name="斉藤 徹_福井" userId="33296064-e4da-4a39-8a9b-7979342510de" providerId="ADAL" clId="{F01012A3-BE91-437A-9140-04D390FDDD08}" dt="2022-01-25T00:28:12.747" v="2692" actId="1076"/>
          <ac:spMkLst>
            <pc:docMk/>
            <pc:sldMk cId="2298576530" sldId="271"/>
            <ac:spMk id="3" creationId="{F1CDE7BC-22B4-4163-B43A-04605D90FF98}"/>
          </ac:spMkLst>
        </pc:spChg>
        <pc:spChg chg="add mod">
          <ac:chgData name="斉藤 徹_福井" userId="33296064-e4da-4a39-8a9b-7979342510de" providerId="ADAL" clId="{F01012A3-BE91-437A-9140-04D390FDDD08}" dt="2022-01-25T00:24:06.289" v="2583" actId="207"/>
          <ac:spMkLst>
            <pc:docMk/>
            <pc:sldMk cId="2298576530" sldId="271"/>
            <ac:spMk id="4" creationId="{FAFBD497-8A6F-444B-BB9D-E6521727FB6D}"/>
          </ac:spMkLst>
        </pc:spChg>
        <pc:spChg chg="add mod">
          <ac:chgData name="斉藤 徹_福井" userId="33296064-e4da-4a39-8a9b-7979342510de" providerId="ADAL" clId="{F01012A3-BE91-437A-9140-04D390FDDD08}" dt="2022-01-25T00:24:48.089" v="2585" actId="207"/>
          <ac:spMkLst>
            <pc:docMk/>
            <pc:sldMk cId="2298576530" sldId="271"/>
            <ac:spMk id="5" creationId="{C93DFB07-6BDA-4969-9961-DBBF142E6024}"/>
          </ac:spMkLst>
        </pc:spChg>
        <pc:spChg chg="add mod">
          <ac:chgData name="斉藤 徹_福井" userId="33296064-e4da-4a39-8a9b-7979342510de" providerId="ADAL" clId="{F01012A3-BE91-437A-9140-04D390FDDD08}" dt="2022-01-25T00:25:14.611" v="2587" actId="207"/>
          <ac:spMkLst>
            <pc:docMk/>
            <pc:sldMk cId="2298576530" sldId="271"/>
            <ac:spMk id="11" creationId="{D1130A0E-5E17-4971-8637-5AAA781DD6C2}"/>
          </ac:spMkLst>
        </pc:spChg>
        <pc:spChg chg="add mod">
          <ac:chgData name="斉藤 徹_福井" userId="33296064-e4da-4a39-8a9b-7979342510de" providerId="ADAL" clId="{F01012A3-BE91-437A-9140-04D390FDDD08}" dt="2022-01-25T00:25:35.467" v="2590" actId="207"/>
          <ac:spMkLst>
            <pc:docMk/>
            <pc:sldMk cId="2298576530" sldId="271"/>
            <ac:spMk id="15" creationId="{30A936A0-EEC2-4FEC-8EC7-B98B1F4CC59F}"/>
          </ac:spMkLst>
        </pc:spChg>
        <pc:spChg chg="add mod">
          <ac:chgData name="斉藤 徹_福井" userId="33296064-e4da-4a39-8a9b-7979342510de" providerId="ADAL" clId="{F01012A3-BE91-437A-9140-04D390FDDD08}" dt="2022-01-25T00:26:22.175" v="2596" actId="113"/>
          <ac:spMkLst>
            <pc:docMk/>
            <pc:sldMk cId="2298576530" sldId="271"/>
            <ac:spMk id="16" creationId="{524E88DB-E3FE-4E34-8FD1-6A34202B99BA}"/>
          </ac:spMkLst>
        </pc:spChg>
        <pc:spChg chg="add del mod">
          <ac:chgData name="斉藤 徹_福井" userId="33296064-e4da-4a39-8a9b-7979342510de" providerId="ADAL" clId="{F01012A3-BE91-437A-9140-04D390FDDD08}" dt="2022-01-25T00:17:51.387" v="2458"/>
          <ac:spMkLst>
            <pc:docMk/>
            <pc:sldMk cId="2298576530" sldId="271"/>
            <ac:spMk id="19" creationId="{149B2568-5C30-4A75-A685-814E04F8D256}"/>
          </ac:spMkLst>
        </pc:spChg>
        <pc:spChg chg="add mod">
          <ac:chgData name="斉藤 徹_福井" userId="33296064-e4da-4a39-8a9b-7979342510de" providerId="ADAL" clId="{F01012A3-BE91-437A-9140-04D390FDDD08}" dt="2022-01-25T00:25:43.182" v="2591" actId="207"/>
          <ac:spMkLst>
            <pc:docMk/>
            <pc:sldMk cId="2298576530" sldId="271"/>
            <ac:spMk id="20" creationId="{38F9693A-74FC-49A3-9D60-D87C9EBB6E4B}"/>
          </ac:spMkLst>
        </pc:spChg>
        <pc:spChg chg="add mod">
          <ac:chgData name="斉藤 徹_福井" userId="33296064-e4da-4a39-8a9b-7979342510de" providerId="ADAL" clId="{F01012A3-BE91-437A-9140-04D390FDDD08}" dt="2022-01-25T00:22:27.856" v="2574" actId="208"/>
          <ac:spMkLst>
            <pc:docMk/>
            <pc:sldMk cId="2298576530" sldId="271"/>
            <ac:spMk id="24" creationId="{5575A144-4C0D-4FBE-B383-DDA09A3A80C0}"/>
          </ac:spMkLst>
        </pc:spChg>
        <pc:spChg chg="add mod">
          <ac:chgData name="斉藤 徹_福井" userId="33296064-e4da-4a39-8a9b-7979342510de" providerId="ADAL" clId="{F01012A3-BE91-437A-9140-04D390FDDD08}" dt="2022-01-25T00:30:15.413" v="2796" actId="113"/>
          <ac:spMkLst>
            <pc:docMk/>
            <pc:sldMk cId="2298576530" sldId="271"/>
            <ac:spMk id="25" creationId="{3FEDE716-6D6D-412D-81DB-7CAD3794637D}"/>
          </ac:spMkLst>
        </pc:spChg>
        <pc:spChg chg="add mod">
          <ac:chgData name="斉藤 徹_福井" userId="33296064-e4da-4a39-8a9b-7979342510de" providerId="ADAL" clId="{F01012A3-BE91-437A-9140-04D390FDDD08}" dt="2022-01-25T00:22:27.856" v="2574" actId="208"/>
          <ac:spMkLst>
            <pc:docMk/>
            <pc:sldMk cId="2298576530" sldId="271"/>
            <ac:spMk id="26" creationId="{7022382D-A4B8-4C70-B400-8F046B08235B}"/>
          </ac:spMkLst>
        </pc:spChg>
        <pc:spChg chg="add mod">
          <ac:chgData name="斉藤 徹_福井" userId="33296064-e4da-4a39-8a9b-7979342510de" providerId="ADAL" clId="{F01012A3-BE91-437A-9140-04D390FDDD08}" dt="2022-01-25T00:22:27.856" v="2574" actId="208"/>
          <ac:spMkLst>
            <pc:docMk/>
            <pc:sldMk cId="2298576530" sldId="271"/>
            <ac:spMk id="27" creationId="{A7029924-1BE2-430B-AA53-870001E4ACE7}"/>
          </ac:spMkLst>
        </pc:spChg>
        <pc:cxnChg chg="add mod">
          <ac:chgData name="斉藤 徹_福井" userId="33296064-e4da-4a39-8a9b-7979342510de" providerId="ADAL" clId="{F01012A3-BE91-437A-9140-04D390FDDD08}" dt="2022-01-25T00:22:56.904" v="2576" actId="1582"/>
          <ac:cxnSpMkLst>
            <pc:docMk/>
            <pc:sldMk cId="2298576530" sldId="271"/>
            <ac:cxnSpMk id="7" creationId="{DB6CDD39-75FA-40B6-B203-67FDF1E53EDC}"/>
          </ac:cxnSpMkLst>
        </pc:cxnChg>
        <pc:cxnChg chg="add mod">
          <ac:chgData name="斉藤 徹_福井" userId="33296064-e4da-4a39-8a9b-7979342510de" providerId="ADAL" clId="{F01012A3-BE91-437A-9140-04D390FDDD08}" dt="2022-01-25T00:22:56.904" v="2576" actId="1582"/>
          <ac:cxnSpMkLst>
            <pc:docMk/>
            <pc:sldMk cId="2298576530" sldId="271"/>
            <ac:cxnSpMk id="8" creationId="{AF052DBB-48DD-4F0C-981E-FDE96AC4D347}"/>
          </ac:cxnSpMkLst>
        </pc:cxnChg>
        <pc:cxnChg chg="add mod">
          <ac:chgData name="斉藤 徹_福井" userId="33296064-e4da-4a39-8a9b-7979342510de" providerId="ADAL" clId="{F01012A3-BE91-437A-9140-04D390FDDD08}" dt="2022-01-25T00:23:10.129" v="2578" actId="208"/>
          <ac:cxnSpMkLst>
            <pc:docMk/>
            <pc:sldMk cId="2298576530" sldId="271"/>
            <ac:cxnSpMk id="10" creationId="{463512EB-003B-483F-9E06-1717E2D0514B}"/>
          </ac:cxnSpMkLst>
        </pc:cxnChg>
        <pc:cxnChg chg="add del mod">
          <ac:chgData name="斉藤 徹_福井" userId="33296064-e4da-4a39-8a9b-7979342510de" providerId="ADAL" clId="{F01012A3-BE91-437A-9140-04D390FDDD08}" dt="2022-01-25T00:14:12.484" v="2297" actId="21"/>
          <ac:cxnSpMkLst>
            <pc:docMk/>
            <pc:sldMk cId="2298576530" sldId="271"/>
            <ac:cxnSpMk id="12" creationId="{B8571D53-F269-44B5-AADD-30CDE3F01D7D}"/>
          </ac:cxnSpMkLst>
        </pc:cxnChg>
        <pc:cxnChg chg="add mod">
          <ac:chgData name="斉藤 徹_福井" userId="33296064-e4da-4a39-8a9b-7979342510de" providerId="ADAL" clId="{F01012A3-BE91-437A-9140-04D390FDDD08}" dt="2022-01-25T00:25:05.919" v="2586" actId="208"/>
          <ac:cxnSpMkLst>
            <pc:docMk/>
            <pc:sldMk cId="2298576530" sldId="271"/>
            <ac:cxnSpMk id="14" creationId="{BAAFBD96-733C-4A89-95D3-BE71B371F22D}"/>
          </ac:cxnSpMkLst>
        </pc:cxnChg>
        <pc:cxnChg chg="add mod">
          <ac:chgData name="斉藤 徹_福井" userId="33296064-e4da-4a39-8a9b-7979342510de" providerId="ADAL" clId="{F01012A3-BE91-437A-9140-04D390FDDD08}" dt="2022-01-25T00:23:15.269" v="2579" actId="208"/>
          <ac:cxnSpMkLst>
            <pc:docMk/>
            <pc:sldMk cId="2298576530" sldId="271"/>
            <ac:cxnSpMk id="17" creationId="{F4080FC1-93EC-4E7C-832A-C15E2A7BC014}"/>
          </ac:cxnSpMkLst>
        </pc:cxnChg>
        <pc:cxnChg chg="add mod">
          <ac:chgData name="斉藤 徹_福井" userId="33296064-e4da-4a39-8a9b-7979342510de" providerId="ADAL" clId="{F01012A3-BE91-437A-9140-04D390FDDD08}" dt="2022-01-25T00:25:05.919" v="2586" actId="208"/>
          <ac:cxnSpMkLst>
            <pc:docMk/>
            <pc:sldMk cId="2298576530" sldId="271"/>
            <ac:cxnSpMk id="18" creationId="{E776BB1F-C0D7-4EC8-94DE-8BB776FF2C9F}"/>
          </ac:cxnSpMkLst>
        </pc:cxnChg>
      </pc:sldChg>
      <pc:sldChg chg="addSp delSp modSp new mod ord">
        <pc:chgData name="斉藤 徹_福井" userId="33296064-e4da-4a39-8a9b-7979342510de" providerId="ADAL" clId="{F01012A3-BE91-437A-9140-04D390FDDD08}" dt="2022-01-28T00:05:50.082" v="5534"/>
        <pc:sldMkLst>
          <pc:docMk/>
          <pc:sldMk cId="1159788620" sldId="272"/>
        </pc:sldMkLst>
        <pc:spChg chg="mod">
          <ac:chgData name="斉藤 徹_福井" userId="33296064-e4da-4a39-8a9b-7979342510de" providerId="ADAL" clId="{F01012A3-BE91-437A-9140-04D390FDDD08}" dt="2022-01-28T00:05:37.629" v="5532" actId="20577"/>
          <ac:spMkLst>
            <pc:docMk/>
            <pc:sldMk cId="1159788620" sldId="272"/>
            <ac:spMk id="2" creationId="{17C34356-29D0-4DB5-A7EE-FF76F3E39D4E}"/>
          </ac:spMkLst>
        </pc:spChg>
        <pc:spChg chg="mod">
          <ac:chgData name="斉藤 徹_福井" userId="33296064-e4da-4a39-8a9b-7979342510de" providerId="ADAL" clId="{F01012A3-BE91-437A-9140-04D390FDDD08}" dt="2022-01-28T00:05:23.253" v="5525" actId="20577"/>
          <ac:spMkLst>
            <pc:docMk/>
            <pc:sldMk cId="1159788620" sldId="272"/>
            <ac:spMk id="3" creationId="{F678BE7C-CDBC-4E35-B05A-54D1E6FDF3E7}"/>
          </ac:spMkLst>
        </pc:spChg>
        <pc:spChg chg="add mod">
          <ac:chgData name="斉藤 徹_福井" userId="33296064-e4da-4a39-8a9b-7979342510de" providerId="ADAL" clId="{F01012A3-BE91-437A-9140-04D390FDDD08}" dt="2022-01-25T00:45:16.605" v="2946" actId="14100"/>
          <ac:spMkLst>
            <pc:docMk/>
            <pc:sldMk cId="1159788620" sldId="272"/>
            <ac:spMk id="4" creationId="{E7602D94-AE7E-43F0-95BD-0D58A8D42738}"/>
          </ac:spMkLst>
        </pc:spChg>
        <pc:spChg chg="add mod">
          <ac:chgData name="斉藤 徹_福井" userId="33296064-e4da-4a39-8a9b-7979342510de" providerId="ADAL" clId="{F01012A3-BE91-437A-9140-04D390FDDD08}" dt="2022-01-25T00:54:08.038" v="3099" actId="20577"/>
          <ac:spMkLst>
            <pc:docMk/>
            <pc:sldMk cId="1159788620" sldId="272"/>
            <ac:spMk id="5" creationId="{6186782A-C9D0-40FD-9538-D568EED062F0}"/>
          </ac:spMkLst>
        </pc:spChg>
        <pc:spChg chg="add mod">
          <ac:chgData name="斉藤 徹_福井" userId="33296064-e4da-4a39-8a9b-7979342510de" providerId="ADAL" clId="{F01012A3-BE91-437A-9140-04D390FDDD08}" dt="2022-01-25T00:49:29.416" v="3003" actId="1076"/>
          <ac:spMkLst>
            <pc:docMk/>
            <pc:sldMk cId="1159788620" sldId="272"/>
            <ac:spMk id="6" creationId="{A1DC23F4-AEB3-4972-BEE2-261396DC45E4}"/>
          </ac:spMkLst>
        </pc:spChg>
        <pc:spChg chg="add del mod">
          <ac:chgData name="斉藤 徹_福井" userId="33296064-e4da-4a39-8a9b-7979342510de" providerId="ADAL" clId="{F01012A3-BE91-437A-9140-04D390FDDD08}" dt="2022-01-25T00:46:41.177" v="2965" actId="21"/>
          <ac:spMkLst>
            <pc:docMk/>
            <pc:sldMk cId="1159788620" sldId="272"/>
            <ac:spMk id="7" creationId="{BDB2AF6C-B527-4D6E-A7FC-08065BFE7CEA}"/>
          </ac:spMkLst>
        </pc:spChg>
        <pc:spChg chg="add mod">
          <ac:chgData name="斉藤 徹_福井" userId="33296064-e4da-4a39-8a9b-7979342510de" providerId="ADAL" clId="{F01012A3-BE91-437A-9140-04D390FDDD08}" dt="2022-01-25T00:51:43.791" v="3066" actId="404"/>
          <ac:spMkLst>
            <pc:docMk/>
            <pc:sldMk cId="1159788620" sldId="272"/>
            <ac:spMk id="8" creationId="{F651E72E-6600-458F-92B9-A4E7C9662154}"/>
          </ac:spMkLst>
        </pc:spChg>
        <pc:spChg chg="add mod">
          <ac:chgData name="斉藤 徹_福井" userId="33296064-e4da-4a39-8a9b-7979342510de" providerId="ADAL" clId="{F01012A3-BE91-437A-9140-04D390FDDD08}" dt="2022-01-25T01:16:11.288" v="3984" actId="1582"/>
          <ac:spMkLst>
            <pc:docMk/>
            <pc:sldMk cId="1159788620" sldId="272"/>
            <ac:spMk id="9" creationId="{9D86C644-A4DD-4D05-B67D-43837E4FEFAE}"/>
          </ac:spMkLst>
        </pc:spChg>
        <pc:spChg chg="add mod">
          <ac:chgData name="斉藤 徹_福井" userId="33296064-e4da-4a39-8a9b-7979342510de" providerId="ADAL" clId="{F01012A3-BE91-437A-9140-04D390FDDD08}" dt="2022-01-25T01:17:20.985" v="3989" actId="404"/>
          <ac:spMkLst>
            <pc:docMk/>
            <pc:sldMk cId="1159788620" sldId="272"/>
            <ac:spMk id="11" creationId="{4EF58237-4EE8-4949-BDCA-4E8C89E4D3A5}"/>
          </ac:spMkLst>
        </pc:spChg>
        <pc:spChg chg="add mod">
          <ac:chgData name="斉藤 徹_福井" userId="33296064-e4da-4a39-8a9b-7979342510de" providerId="ADAL" clId="{F01012A3-BE91-437A-9140-04D390FDDD08}" dt="2022-01-25T01:16:26.989" v="3987" actId="122"/>
          <ac:spMkLst>
            <pc:docMk/>
            <pc:sldMk cId="1159788620" sldId="272"/>
            <ac:spMk id="15" creationId="{31A5F346-66FC-4CC8-85E7-4B4134F99CB3}"/>
          </ac:spMkLst>
        </pc:spChg>
        <pc:spChg chg="add mod">
          <ac:chgData name="斉藤 徹_福井" userId="33296064-e4da-4a39-8a9b-7979342510de" providerId="ADAL" clId="{F01012A3-BE91-437A-9140-04D390FDDD08}" dt="2022-01-25T00:51:53.849" v="3069" actId="1076"/>
          <ac:spMkLst>
            <pc:docMk/>
            <pc:sldMk cId="1159788620" sldId="272"/>
            <ac:spMk id="17" creationId="{463CDC60-03CE-4E5E-9A3E-4534F4FF2346}"/>
          </ac:spMkLst>
        </pc:spChg>
        <pc:spChg chg="add mod">
          <ac:chgData name="斉藤 徹_福井" userId="33296064-e4da-4a39-8a9b-7979342510de" providerId="ADAL" clId="{F01012A3-BE91-437A-9140-04D390FDDD08}" dt="2022-01-25T00:53:31.295" v="3085" actId="1076"/>
          <ac:spMkLst>
            <pc:docMk/>
            <pc:sldMk cId="1159788620" sldId="272"/>
            <ac:spMk id="18" creationId="{AB29E019-05EF-4CBB-A951-93B8C6AD4F96}"/>
          </ac:spMkLst>
        </pc:spChg>
        <pc:spChg chg="add mod">
          <ac:chgData name="斉藤 徹_福井" userId="33296064-e4da-4a39-8a9b-7979342510de" providerId="ADAL" clId="{F01012A3-BE91-437A-9140-04D390FDDD08}" dt="2022-01-25T00:56:21.324" v="3192" actId="1076"/>
          <ac:spMkLst>
            <pc:docMk/>
            <pc:sldMk cId="1159788620" sldId="272"/>
            <ac:spMk id="24" creationId="{42CA561B-4B7B-46CB-B1DB-84E0CF82BB66}"/>
          </ac:spMkLst>
        </pc:spChg>
        <pc:spChg chg="add mod">
          <ac:chgData name="斉藤 徹_福井" userId="33296064-e4da-4a39-8a9b-7979342510de" providerId="ADAL" clId="{F01012A3-BE91-437A-9140-04D390FDDD08}" dt="2022-01-25T00:54:48.703" v="3128" actId="1076"/>
          <ac:spMkLst>
            <pc:docMk/>
            <pc:sldMk cId="1159788620" sldId="272"/>
            <ac:spMk id="26" creationId="{6D04D611-4893-4231-B65C-D62FD942F67B}"/>
          </ac:spMkLst>
        </pc:spChg>
        <pc:spChg chg="add mod">
          <ac:chgData name="斉藤 徹_福井" userId="33296064-e4da-4a39-8a9b-7979342510de" providerId="ADAL" clId="{F01012A3-BE91-437A-9140-04D390FDDD08}" dt="2022-01-25T00:57:31.432" v="3251" actId="1076"/>
          <ac:spMkLst>
            <pc:docMk/>
            <pc:sldMk cId="1159788620" sldId="272"/>
            <ac:spMk id="28" creationId="{CD8A5B41-824A-4F4D-9DE2-3BED16A35E02}"/>
          </ac:spMkLst>
        </pc:spChg>
        <pc:spChg chg="add del mod">
          <ac:chgData name="斉藤 徹_福井" userId="33296064-e4da-4a39-8a9b-7979342510de" providerId="ADAL" clId="{F01012A3-BE91-437A-9140-04D390FDDD08}" dt="2022-01-25T01:10:59.095" v="3736"/>
          <ac:spMkLst>
            <pc:docMk/>
            <pc:sldMk cId="1159788620" sldId="272"/>
            <ac:spMk id="29" creationId="{2DAFD031-9D31-4846-8CA9-3980C870B41E}"/>
          </ac:spMkLst>
        </pc:spChg>
        <pc:spChg chg="add mod">
          <ac:chgData name="斉藤 徹_福井" userId="33296064-e4da-4a39-8a9b-7979342510de" providerId="ADAL" clId="{F01012A3-BE91-437A-9140-04D390FDDD08}" dt="2022-01-25T01:19:16.178" v="3994" actId="693"/>
          <ac:spMkLst>
            <pc:docMk/>
            <pc:sldMk cId="1159788620" sldId="272"/>
            <ac:spMk id="31" creationId="{8A5E8956-746B-46F1-84DC-8B1A2A324C9A}"/>
          </ac:spMkLst>
        </pc:spChg>
        <pc:spChg chg="add mod">
          <ac:chgData name="斉藤 徹_福井" userId="33296064-e4da-4a39-8a9b-7979342510de" providerId="ADAL" clId="{F01012A3-BE91-437A-9140-04D390FDDD08}" dt="2022-01-25T01:03:30.863" v="3360"/>
          <ac:spMkLst>
            <pc:docMk/>
            <pc:sldMk cId="1159788620" sldId="272"/>
            <ac:spMk id="33" creationId="{FC5BADAA-43FA-458E-9146-0A0482ADA28F}"/>
          </ac:spMkLst>
        </pc:spChg>
        <pc:spChg chg="add mod">
          <ac:chgData name="斉藤 徹_福井" userId="33296064-e4da-4a39-8a9b-7979342510de" providerId="ADAL" clId="{F01012A3-BE91-437A-9140-04D390FDDD08}" dt="2022-01-25T01:13:28.074" v="3912" actId="20577"/>
          <ac:spMkLst>
            <pc:docMk/>
            <pc:sldMk cId="1159788620" sldId="272"/>
            <ac:spMk id="34" creationId="{26C70823-E178-4C69-8926-4155AB8F8FF8}"/>
          </ac:spMkLst>
        </pc:spChg>
        <pc:picChg chg="add mod">
          <ac:chgData name="斉藤 徹_福井" userId="33296064-e4da-4a39-8a9b-7979342510de" providerId="ADAL" clId="{F01012A3-BE91-437A-9140-04D390FDDD08}" dt="2022-01-25T00:45:31.493" v="2948" actId="1076"/>
          <ac:picMkLst>
            <pc:docMk/>
            <pc:sldMk cId="1159788620" sldId="272"/>
            <ac:picMk id="1026" creationId="{7071B47C-6150-47CF-B214-C43E664739F3}"/>
          </ac:picMkLst>
        </pc:picChg>
        <pc:cxnChg chg="add mod">
          <ac:chgData name="斉藤 徹_福井" userId="33296064-e4da-4a39-8a9b-7979342510de" providerId="ADAL" clId="{F01012A3-BE91-437A-9140-04D390FDDD08}" dt="2022-01-25T01:18:23.964" v="3990" actId="1582"/>
          <ac:cxnSpMkLst>
            <pc:docMk/>
            <pc:sldMk cId="1159788620" sldId="272"/>
            <ac:cxnSpMk id="12" creationId="{B1A6347C-DD99-408A-80CC-41D4454C0467}"/>
          </ac:cxnSpMkLst>
        </pc:cxnChg>
        <pc:cxnChg chg="add mod">
          <ac:chgData name="斉藤 徹_福井" userId="33296064-e4da-4a39-8a9b-7979342510de" providerId="ADAL" clId="{F01012A3-BE91-437A-9140-04D390FDDD08}" dt="2022-01-25T01:18:23.964" v="3990" actId="1582"/>
          <ac:cxnSpMkLst>
            <pc:docMk/>
            <pc:sldMk cId="1159788620" sldId="272"/>
            <ac:cxnSpMk id="14" creationId="{8A27D533-8006-4F21-AB07-49BD91894CEC}"/>
          </ac:cxnSpMkLst>
        </pc:cxnChg>
        <pc:cxnChg chg="add mod">
          <ac:chgData name="斉藤 徹_福井" userId="33296064-e4da-4a39-8a9b-7979342510de" providerId="ADAL" clId="{F01012A3-BE91-437A-9140-04D390FDDD08}" dt="2022-01-25T01:18:51.848" v="3992" actId="1582"/>
          <ac:cxnSpMkLst>
            <pc:docMk/>
            <pc:sldMk cId="1159788620" sldId="272"/>
            <ac:cxnSpMk id="19" creationId="{9B9C2F68-D730-442E-9365-C689B23E2E8D}"/>
          </ac:cxnSpMkLst>
        </pc:cxnChg>
        <pc:cxnChg chg="add">
          <ac:chgData name="斉藤 徹_福井" userId="33296064-e4da-4a39-8a9b-7979342510de" providerId="ADAL" clId="{F01012A3-BE91-437A-9140-04D390FDDD08}" dt="2022-01-25T00:52:25.444" v="3072" actId="11529"/>
          <ac:cxnSpMkLst>
            <pc:docMk/>
            <pc:sldMk cId="1159788620" sldId="272"/>
            <ac:cxnSpMk id="21" creationId="{8C6F784E-5975-4D00-89A0-F48A86FE6B88}"/>
          </ac:cxnSpMkLst>
        </pc:cxnChg>
        <pc:cxnChg chg="add mod">
          <ac:chgData name="斉藤 徹_福井" userId="33296064-e4da-4a39-8a9b-7979342510de" providerId="ADAL" clId="{F01012A3-BE91-437A-9140-04D390FDDD08}" dt="2022-01-25T01:18:39.353" v="3991" actId="1582"/>
          <ac:cxnSpMkLst>
            <pc:docMk/>
            <pc:sldMk cId="1159788620" sldId="272"/>
            <ac:cxnSpMk id="23" creationId="{E0BC3662-3451-4F61-A924-96F0D6ADAEA3}"/>
          </ac:cxnSpMkLst>
        </pc:cxnChg>
        <pc:cxnChg chg="add del mod">
          <ac:chgData name="斉藤 徹_福井" userId="33296064-e4da-4a39-8a9b-7979342510de" providerId="ADAL" clId="{F01012A3-BE91-437A-9140-04D390FDDD08}" dt="2022-01-25T00:59:30.075" v="3291" actId="21"/>
          <ac:cxnSpMkLst>
            <pc:docMk/>
            <pc:sldMk cId="1159788620" sldId="272"/>
            <ac:cxnSpMk id="30" creationId="{EF5E04A5-4F94-465C-97A4-DB0705F4151F}"/>
          </ac:cxnSpMkLst>
        </pc:cxnChg>
      </pc:sldChg>
      <pc:sldChg chg="addSp modSp new mod">
        <pc:chgData name="斉藤 徹_福井" userId="33296064-e4da-4a39-8a9b-7979342510de" providerId="ADAL" clId="{F01012A3-BE91-437A-9140-04D390FDDD08}" dt="2022-01-25T03:18:14.307" v="4498" actId="1076"/>
        <pc:sldMkLst>
          <pc:docMk/>
          <pc:sldMk cId="2948480940" sldId="273"/>
        </pc:sldMkLst>
        <pc:spChg chg="mod">
          <ac:chgData name="斉藤 徹_福井" userId="33296064-e4da-4a39-8a9b-7979342510de" providerId="ADAL" clId="{F01012A3-BE91-437A-9140-04D390FDDD08}" dt="2022-01-25T03:09:56.972" v="4149" actId="20577"/>
          <ac:spMkLst>
            <pc:docMk/>
            <pc:sldMk cId="2948480940" sldId="273"/>
            <ac:spMk id="2" creationId="{C80F09AC-10EE-46B5-B134-3B3FF26F4331}"/>
          </ac:spMkLst>
        </pc:spChg>
        <pc:spChg chg="mod">
          <ac:chgData name="斉藤 徹_福井" userId="33296064-e4da-4a39-8a9b-7979342510de" providerId="ADAL" clId="{F01012A3-BE91-437A-9140-04D390FDDD08}" dt="2022-01-25T03:18:14.307" v="4498" actId="1076"/>
          <ac:spMkLst>
            <pc:docMk/>
            <pc:sldMk cId="2948480940" sldId="273"/>
            <ac:spMk id="3" creationId="{58E6F766-4B90-44BE-8AB2-11C129B51684}"/>
          </ac:spMkLst>
        </pc:spChg>
        <pc:spChg chg="add mod">
          <ac:chgData name="斉藤 徹_福井" userId="33296064-e4da-4a39-8a9b-7979342510de" providerId="ADAL" clId="{F01012A3-BE91-437A-9140-04D390FDDD08}" dt="2022-01-25T03:14:44.997" v="4388" actId="14100"/>
          <ac:spMkLst>
            <pc:docMk/>
            <pc:sldMk cId="2948480940" sldId="273"/>
            <ac:spMk id="5" creationId="{1CA76120-EE27-46EF-802D-B18A073669FC}"/>
          </ac:spMkLst>
        </pc:spChg>
        <pc:spChg chg="add mod">
          <ac:chgData name="斉藤 徹_福井" userId="33296064-e4da-4a39-8a9b-7979342510de" providerId="ADAL" clId="{F01012A3-BE91-437A-9140-04D390FDDD08}" dt="2022-01-25T03:15:15.344" v="4426" actId="14100"/>
          <ac:spMkLst>
            <pc:docMk/>
            <pc:sldMk cId="2948480940" sldId="273"/>
            <ac:spMk id="6" creationId="{EEBE2E98-A7A1-4044-91DF-54125033F92A}"/>
          </ac:spMkLst>
        </pc:spChg>
        <pc:spChg chg="add mod">
          <ac:chgData name="斉藤 徹_福井" userId="33296064-e4da-4a39-8a9b-7979342510de" providerId="ADAL" clId="{F01012A3-BE91-437A-9140-04D390FDDD08}" dt="2022-01-25T03:18:03.054" v="4497" actId="113"/>
          <ac:spMkLst>
            <pc:docMk/>
            <pc:sldMk cId="2948480940" sldId="273"/>
            <ac:spMk id="8" creationId="{DAB87891-AB59-405E-B463-69151E0F597A}"/>
          </ac:spMkLst>
        </pc:spChg>
        <pc:picChg chg="add mod">
          <ac:chgData name="斉藤 徹_福井" userId="33296064-e4da-4a39-8a9b-7979342510de" providerId="ADAL" clId="{F01012A3-BE91-437A-9140-04D390FDDD08}" dt="2022-01-25T03:17:03.183" v="4431" actId="1076"/>
          <ac:picMkLst>
            <pc:docMk/>
            <pc:sldMk cId="2948480940" sldId="273"/>
            <ac:picMk id="7" creationId="{A56FF8A0-B60B-4928-8532-6860BE2A2019}"/>
          </ac:picMkLst>
        </pc:picChg>
        <pc:picChg chg="add mod">
          <ac:chgData name="斉藤 徹_福井" userId="33296064-e4da-4a39-8a9b-7979342510de" providerId="ADAL" clId="{F01012A3-BE91-437A-9140-04D390FDDD08}" dt="2022-01-25T03:14:29.408" v="4383" actId="14100"/>
          <ac:picMkLst>
            <pc:docMk/>
            <pc:sldMk cId="2948480940" sldId="273"/>
            <ac:picMk id="2050" creationId="{E1793D70-E4B9-42C3-B33F-ED1267CA9053}"/>
          </ac:picMkLst>
        </pc:picChg>
      </pc:sldChg>
      <pc:sldChg chg="modSp mod ord">
        <pc:chgData name="斉藤 徹_福井" userId="33296064-e4da-4a39-8a9b-7979342510de" providerId="ADAL" clId="{F01012A3-BE91-437A-9140-04D390FDDD08}" dt="2022-01-28T00:06:27.783" v="5541"/>
        <pc:sldMkLst>
          <pc:docMk/>
          <pc:sldMk cId="1352619911" sldId="274"/>
        </pc:sldMkLst>
        <pc:spChg chg="mod">
          <ac:chgData name="斉藤 徹_福井" userId="33296064-e4da-4a39-8a9b-7979342510de" providerId="ADAL" clId="{F01012A3-BE91-437A-9140-04D390FDDD08}" dt="2022-01-28T00:06:14.055" v="5539" actId="20577"/>
          <ac:spMkLst>
            <pc:docMk/>
            <pc:sldMk cId="1352619911" sldId="274"/>
            <ac:spMk id="2" creationId="{23046699-02E0-B841-A779-1385C1012BAB}"/>
          </ac:spMkLst>
        </pc:spChg>
      </pc:sldChg>
      <pc:sldChg chg="modSp mod ord">
        <pc:chgData name="斉藤 徹_福井" userId="33296064-e4da-4a39-8a9b-7979342510de" providerId="ADAL" clId="{F01012A3-BE91-437A-9140-04D390FDDD08}" dt="2022-01-28T00:09:32.203" v="5583"/>
        <pc:sldMkLst>
          <pc:docMk/>
          <pc:sldMk cId="4196687224" sldId="275"/>
        </pc:sldMkLst>
        <pc:spChg chg="mod">
          <ac:chgData name="斉藤 徹_福井" userId="33296064-e4da-4a39-8a9b-7979342510de" providerId="ADAL" clId="{F01012A3-BE91-437A-9140-04D390FDDD08}" dt="2022-01-28T00:09:27.180" v="5581" actId="20577"/>
          <ac:spMkLst>
            <pc:docMk/>
            <pc:sldMk cId="4196687224" sldId="275"/>
            <ac:spMk id="2" creationId="{101D7DEE-87B8-AD4C-9351-29E7BDB1B4C9}"/>
          </ac:spMkLst>
        </pc:spChg>
      </pc:sldChg>
      <pc:sldChg chg="addSp delSp modSp add mod ord">
        <pc:chgData name="斉藤 徹_福井" userId="33296064-e4da-4a39-8a9b-7979342510de" providerId="ADAL" clId="{F01012A3-BE91-437A-9140-04D390FDDD08}" dt="2022-01-28T00:10:24.843" v="5591"/>
        <pc:sldMkLst>
          <pc:docMk/>
          <pc:sldMk cId="1818516707" sldId="276"/>
        </pc:sldMkLst>
        <pc:spChg chg="mod">
          <ac:chgData name="斉藤 徹_福井" userId="33296064-e4da-4a39-8a9b-7979342510de" providerId="ADAL" clId="{F01012A3-BE91-437A-9140-04D390FDDD08}" dt="2022-01-28T00:10:17.975" v="5589" actId="20577"/>
          <ac:spMkLst>
            <pc:docMk/>
            <pc:sldMk cId="1818516707" sldId="276"/>
            <ac:spMk id="2" creationId="{23046699-02E0-B841-A779-1385C1012BAB}"/>
          </ac:spMkLst>
        </pc:spChg>
        <pc:spChg chg="mod">
          <ac:chgData name="斉藤 徹_福井" userId="33296064-e4da-4a39-8a9b-7979342510de" providerId="ADAL" clId="{F01012A3-BE91-437A-9140-04D390FDDD08}" dt="2022-01-27T04:24:52.137" v="4952" actId="1076"/>
          <ac:spMkLst>
            <pc:docMk/>
            <pc:sldMk cId="1818516707" sldId="276"/>
            <ac:spMk id="3" creationId="{C981C53A-76DD-8B49-8B1F-EC891DE4C68C}"/>
          </ac:spMkLst>
        </pc:spChg>
        <pc:spChg chg="add mod">
          <ac:chgData name="斉藤 徹_福井" userId="33296064-e4da-4a39-8a9b-7979342510de" providerId="ADAL" clId="{F01012A3-BE91-437A-9140-04D390FDDD08}" dt="2022-01-27T04:20:59.877" v="4833" actId="21"/>
          <ac:spMkLst>
            <pc:docMk/>
            <pc:sldMk cId="1818516707" sldId="276"/>
            <ac:spMk id="4" creationId="{4BE93810-34D4-4257-A5EB-8E53EC52B6D9}"/>
          </ac:spMkLst>
        </pc:spChg>
        <pc:spChg chg="add del">
          <ac:chgData name="斉藤 徹_福井" userId="33296064-e4da-4a39-8a9b-7979342510de" providerId="ADAL" clId="{F01012A3-BE91-437A-9140-04D390FDDD08}" dt="2022-01-27T04:16:42.818" v="4814"/>
          <ac:spMkLst>
            <pc:docMk/>
            <pc:sldMk cId="1818516707" sldId="276"/>
            <ac:spMk id="5" creationId="{E544E910-924E-45B8-B30B-B4561AA804CF}"/>
          </ac:spMkLst>
        </pc:spChg>
        <pc:spChg chg="add mod">
          <ac:chgData name="斉藤 徹_福井" userId="33296064-e4da-4a39-8a9b-7979342510de" providerId="ADAL" clId="{F01012A3-BE91-437A-9140-04D390FDDD08}" dt="2022-01-27T04:33:05.038" v="5208" actId="113"/>
          <ac:spMkLst>
            <pc:docMk/>
            <pc:sldMk cId="1818516707" sldId="276"/>
            <ac:spMk id="6" creationId="{2A23263B-F722-4970-8167-5DA9E89D288E}"/>
          </ac:spMkLst>
        </pc:spChg>
        <pc:spChg chg="add mod">
          <ac:chgData name="斉藤 徹_福井" userId="33296064-e4da-4a39-8a9b-7979342510de" providerId="ADAL" clId="{F01012A3-BE91-437A-9140-04D390FDDD08}" dt="2022-01-27T04:26:36" v="4961" actId="1076"/>
          <ac:spMkLst>
            <pc:docMk/>
            <pc:sldMk cId="1818516707" sldId="276"/>
            <ac:spMk id="9" creationId="{1CA2C7C5-7E3F-4D60-8DE2-C9A6BC785D50}"/>
          </ac:spMkLst>
        </pc:spChg>
        <pc:spChg chg="add mod">
          <ac:chgData name="斉藤 徹_福井" userId="33296064-e4da-4a39-8a9b-7979342510de" providerId="ADAL" clId="{F01012A3-BE91-437A-9140-04D390FDDD08}" dt="2022-01-27T04:32:25.410" v="5206"/>
          <ac:spMkLst>
            <pc:docMk/>
            <pc:sldMk cId="1818516707" sldId="276"/>
            <ac:spMk id="10" creationId="{A261CD41-F89A-4DC0-82B1-3247D7200A59}"/>
          </ac:spMkLst>
        </pc:spChg>
        <pc:spChg chg="add mod">
          <ac:chgData name="斉藤 徹_福井" userId="33296064-e4da-4a39-8a9b-7979342510de" providerId="ADAL" clId="{F01012A3-BE91-437A-9140-04D390FDDD08}" dt="2022-01-27T04:32:10.383" v="5205" actId="1076"/>
          <ac:spMkLst>
            <pc:docMk/>
            <pc:sldMk cId="1818516707" sldId="276"/>
            <ac:spMk id="11" creationId="{A7F7236E-F68B-4ADE-94FA-57D42777A681}"/>
          </ac:spMkLst>
        </pc:spChg>
        <pc:picChg chg="add mod modCrop">
          <ac:chgData name="斉藤 徹_福井" userId="33296064-e4da-4a39-8a9b-7979342510de" providerId="ADAL" clId="{F01012A3-BE91-437A-9140-04D390FDDD08}" dt="2022-01-27T04:26:36" v="4961" actId="1076"/>
          <ac:picMkLst>
            <pc:docMk/>
            <pc:sldMk cId="1818516707" sldId="276"/>
            <ac:picMk id="8" creationId="{5F06466D-3DE2-4903-8C19-93061A8B24ED}"/>
          </ac:picMkLst>
        </pc:picChg>
      </pc:sldChg>
      <pc:sldChg chg="addSp modSp new mod">
        <pc:chgData name="斉藤 徹_福井" userId="33296064-e4da-4a39-8a9b-7979342510de" providerId="ADAL" clId="{F01012A3-BE91-437A-9140-04D390FDDD08}" dt="2022-01-28T00:13:01.224" v="5645" actId="20577"/>
        <pc:sldMkLst>
          <pc:docMk/>
          <pc:sldMk cId="3831194675" sldId="277"/>
        </pc:sldMkLst>
        <pc:spChg chg="mod">
          <ac:chgData name="斉藤 徹_福井" userId="33296064-e4da-4a39-8a9b-7979342510de" providerId="ADAL" clId="{F01012A3-BE91-437A-9140-04D390FDDD08}" dt="2022-01-28T00:13:01.224" v="5645" actId="20577"/>
          <ac:spMkLst>
            <pc:docMk/>
            <pc:sldMk cId="3831194675" sldId="277"/>
            <ac:spMk id="2" creationId="{B5FA4949-111F-41DB-B0F5-9476DDFCCF5A}"/>
          </ac:spMkLst>
        </pc:spChg>
        <pc:spChg chg="add mod">
          <ac:chgData name="斉藤 徹_福井" userId="33296064-e4da-4a39-8a9b-7979342510de" providerId="ADAL" clId="{F01012A3-BE91-437A-9140-04D390FDDD08}" dt="2022-01-27T05:26:53.826" v="5237" actId="1076"/>
          <ac:spMkLst>
            <pc:docMk/>
            <pc:sldMk cId="3831194675" sldId="277"/>
            <ac:spMk id="8" creationId="{14D047BA-9B49-4486-AFCC-5A4B04477D98}"/>
          </ac:spMkLst>
        </pc:spChg>
        <pc:spChg chg="add mod">
          <ac:chgData name="斉藤 徹_福井" userId="33296064-e4da-4a39-8a9b-7979342510de" providerId="ADAL" clId="{F01012A3-BE91-437A-9140-04D390FDDD08}" dt="2022-01-27T05:28:32.750" v="5245" actId="1076"/>
          <ac:spMkLst>
            <pc:docMk/>
            <pc:sldMk cId="3831194675" sldId="277"/>
            <ac:spMk id="9" creationId="{7DEDDDEA-9A59-43F7-A4A9-9DA4083CF744}"/>
          </ac:spMkLst>
        </pc:spChg>
        <pc:spChg chg="add mod">
          <ac:chgData name="斉藤 徹_福井" userId="33296064-e4da-4a39-8a9b-7979342510de" providerId="ADAL" clId="{F01012A3-BE91-437A-9140-04D390FDDD08}" dt="2022-01-27T05:30:09.323" v="5315" actId="1076"/>
          <ac:spMkLst>
            <pc:docMk/>
            <pc:sldMk cId="3831194675" sldId="277"/>
            <ac:spMk id="15" creationId="{AA5E7AFC-61A0-4706-86D1-BEDF8FC9AE54}"/>
          </ac:spMkLst>
        </pc:spChg>
        <pc:spChg chg="add mod">
          <ac:chgData name="斉藤 徹_福井" userId="33296064-e4da-4a39-8a9b-7979342510de" providerId="ADAL" clId="{F01012A3-BE91-437A-9140-04D390FDDD08}" dt="2022-01-27T05:31:44.444" v="5361" actId="1076"/>
          <ac:spMkLst>
            <pc:docMk/>
            <pc:sldMk cId="3831194675" sldId="277"/>
            <ac:spMk id="16" creationId="{7CBFD9E7-F198-4AF7-968D-46FD0BAF1A55}"/>
          </ac:spMkLst>
        </pc:spChg>
        <pc:spChg chg="add mod">
          <ac:chgData name="斉藤 徹_福井" userId="33296064-e4da-4a39-8a9b-7979342510de" providerId="ADAL" clId="{F01012A3-BE91-437A-9140-04D390FDDD08}" dt="2022-01-27T05:31:00.117" v="5322" actId="208"/>
          <ac:spMkLst>
            <pc:docMk/>
            <pc:sldMk cId="3831194675" sldId="277"/>
            <ac:spMk id="17" creationId="{D55219C3-662E-4433-BA13-C1F6BC60D245}"/>
          </ac:spMkLst>
        </pc:spChg>
        <pc:spChg chg="add mod">
          <ac:chgData name="斉藤 徹_福井" userId="33296064-e4da-4a39-8a9b-7979342510de" providerId="ADAL" clId="{F01012A3-BE91-437A-9140-04D390FDDD08}" dt="2022-01-27T05:34:25.756" v="5427" actId="1582"/>
          <ac:spMkLst>
            <pc:docMk/>
            <pc:sldMk cId="3831194675" sldId="277"/>
            <ac:spMk id="18" creationId="{8B7C27F1-7E63-43F5-A27B-6E4F69552A90}"/>
          </ac:spMkLst>
        </pc:spChg>
        <pc:picChg chg="add mod modCrop">
          <ac:chgData name="斉藤 徹_福井" userId="33296064-e4da-4a39-8a9b-7979342510de" providerId="ADAL" clId="{F01012A3-BE91-437A-9140-04D390FDDD08}" dt="2022-01-27T05:26:25.925" v="5227" actId="1076"/>
          <ac:picMkLst>
            <pc:docMk/>
            <pc:sldMk cId="3831194675" sldId="277"/>
            <ac:picMk id="5" creationId="{698AFEEF-FD40-4D28-92F5-73F3BDC27561}"/>
          </ac:picMkLst>
        </pc:picChg>
        <pc:picChg chg="add mod modCrop">
          <ac:chgData name="斉藤 徹_福井" userId="33296064-e4da-4a39-8a9b-7979342510de" providerId="ADAL" clId="{F01012A3-BE91-437A-9140-04D390FDDD08}" dt="2022-01-27T05:28:28.603" v="5244" actId="1076"/>
          <ac:picMkLst>
            <pc:docMk/>
            <pc:sldMk cId="3831194675" sldId="277"/>
            <ac:picMk id="7" creationId="{5BFCC46A-9571-4ACE-B9E2-88604B264286}"/>
          </ac:picMkLst>
        </pc:picChg>
        <pc:picChg chg="add mod">
          <ac:chgData name="斉藤 徹_福井" userId="33296064-e4da-4a39-8a9b-7979342510de" providerId="ADAL" clId="{F01012A3-BE91-437A-9140-04D390FDDD08}" dt="2022-01-27T05:28:23.015" v="5243" actId="1076"/>
          <ac:picMkLst>
            <pc:docMk/>
            <pc:sldMk cId="3831194675" sldId="277"/>
            <ac:picMk id="13" creationId="{791962E1-1C98-438A-8A5E-E75D66F902A5}"/>
          </ac:picMkLst>
        </pc:picChg>
        <pc:cxnChg chg="add mod">
          <ac:chgData name="斉藤 徹_福井" userId="33296064-e4da-4a39-8a9b-7979342510de" providerId="ADAL" clId="{F01012A3-BE91-437A-9140-04D390FDDD08}" dt="2022-01-27T05:28:37.099" v="5246" actId="14100"/>
          <ac:cxnSpMkLst>
            <pc:docMk/>
            <pc:sldMk cId="3831194675" sldId="277"/>
            <ac:cxnSpMk id="10" creationId="{B906BA6C-7F1D-4522-A17F-6C854F373C1B}"/>
          </ac:cxnSpMkLst>
        </pc:cxnChg>
      </pc:sldChg>
      <pc:sldChg chg="addSp modSp new mod">
        <pc:chgData name="斉藤 徹_福井" userId="33296064-e4da-4a39-8a9b-7979342510de" providerId="ADAL" clId="{F01012A3-BE91-437A-9140-04D390FDDD08}" dt="2022-01-28T00:13:23.142" v="5654" actId="404"/>
        <pc:sldMkLst>
          <pc:docMk/>
          <pc:sldMk cId="2112749472" sldId="278"/>
        </pc:sldMkLst>
        <pc:spChg chg="mod">
          <ac:chgData name="斉藤 徹_福井" userId="33296064-e4da-4a39-8a9b-7979342510de" providerId="ADAL" clId="{F01012A3-BE91-437A-9140-04D390FDDD08}" dt="2022-01-28T00:13:23.142" v="5654" actId="404"/>
          <ac:spMkLst>
            <pc:docMk/>
            <pc:sldMk cId="2112749472" sldId="278"/>
            <ac:spMk id="2" creationId="{9165CB0C-DBEB-44C0-B1C3-9A80352302DB}"/>
          </ac:spMkLst>
        </pc:spChg>
        <pc:spChg chg="add mod">
          <ac:chgData name="斉藤 徹_福井" userId="33296064-e4da-4a39-8a9b-7979342510de" providerId="ADAL" clId="{F01012A3-BE91-437A-9140-04D390FDDD08}" dt="2022-01-27T05:47:21.133" v="5464" actId="1582"/>
          <ac:spMkLst>
            <pc:docMk/>
            <pc:sldMk cId="2112749472" sldId="278"/>
            <ac:spMk id="5" creationId="{8C91CFAF-45EE-4849-9462-9CE195866EA1}"/>
          </ac:spMkLst>
        </pc:spChg>
        <pc:picChg chg="add mod modCrop">
          <ac:chgData name="斉藤 徹_福井" userId="33296064-e4da-4a39-8a9b-7979342510de" providerId="ADAL" clId="{F01012A3-BE91-437A-9140-04D390FDDD08}" dt="2022-01-27T05:46:35.374" v="5457" actId="1076"/>
          <ac:picMkLst>
            <pc:docMk/>
            <pc:sldMk cId="2112749472" sldId="278"/>
            <ac:picMk id="4" creationId="{22EC6330-2DC8-4B80-892B-C7EC1B42F019}"/>
          </ac:picMkLst>
        </pc:picChg>
      </pc:sldChg>
      <pc:sldChg chg="modSp mod">
        <pc:chgData name="斉藤 徹_福井" userId="33296064-e4da-4a39-8a9b-7979342510de" providerId="ADAL" clId="{F01012A3-BE91-437A-9140-04D390FDDD08}" dt="2022-01-28T00:14:34.228" v="5678" actId="20577"/>
        <pc:sldMkLst>
          <pc:docMk/>
          <pc:sldMk cId="2456047385" sldId="279"/>
        </pc:sldMkLst>
        <pc:spChg chg="mod">
          <ac:chgData name="斉藤 徹_福井" userId="33296064-e4da-4a39-8a9b-7979342510de" providerId="ADAL" clId="{F01012A3-BE91-437A-9140-04D390FDDD08}" dt="2022-01-28T00:14:34.228" v="5678" actId="20577"/>
          <ac:spMkLst>
            <pc:docMk/>
            <pc:sldMk cId="2456047385" sldId="279"/>
            <ac:spMk id="2" creationId="{21BC2AEB-177E-4190-92A2-EB01395AFF16}"/>
          </ac:spMkLst>
        </pc:spChg>
      </pc:sldChg>
      <pc:sldChg chg="modSp mod">
        <pc:chgData name="斉藤 徹_福井" userId="33296064-e4da-4a39-8a9b-7979342510de" providerId="ADAL" clId="{F01012A3-BE91-437A-9140-04D390FDDD08}" dt="2022-01-28T00:13:40.965" v="5660" actId="20577"/>
        <pc:sldMkLst>
          <pc:docMk/>
          <pc:sldMk cId="3666104777" sldId="280"/>
        </pc:sldMkLst>
        <pc:spChg chg="mod">
          <ac:chgData name="斉藤 徹_福井" userId="33296064-e4da-4a39-8a9b-7979342510de" providerId="ADAL" clId="{F01012A3-BE91-437A-9140-04D390FDDD08}" dt="2022-01-28T00:13:40.965" v="5660" actId="20577"/>
          <ac:spMkLst>
            <pc:docMk/>
            <pc:sldMk cId="3666104777" sldId="280"/>
            <ac:spMk id="2" creationId="{EA7499A0-D624-48DE-800B-5D8B0572FD9E}"/>
          </ac:spMkLst>
        </pc:spChg>
      </pc:sldChg>
      <pc:sldChg chg="modSp mod">
        <pc:chgData name="斉藤 徹_福井" userId="33296064-e4da-4a39-8a9b-7979342510de" providerId="ADAL" clId="{F01012A3-BE91-437A-9140-04D390FDDD08}" dt="2022-01-28T00:14:00.985" v="5666" actId="20577"/>
        <pc:sldMkLst>
          <pc:docMk/>
          <pc:sldMk cId="2126835468" sldId="281"/>
        </pc:sldMkLst>
        <pc:spChg chg="mod">
          <ac:chgData name="斉藤 徹_福井" userId="33296064-e4da-4a39-8a9b-7979342510de" providerId="ADAL" clId="{F01012A3-BE91-437A-9140-04D390FDDD08}" dt="2022-01-28T00:14:00.985" v="5666" actId="20577"/>
          <ac:spMkLst>
            <pc:docMk/>
            <pc:sldMk cId="2126835468" sldId="281"/>
            <ac:spMk id="2" creationId="{E24722BB-CE0C-4B60-A952-AA265707B18F}"/>
          </ac:spMkLst>
        </pc:spChg>
      </pc:sldChg>
      <pc:sldChg chg="addSp modSp mod">
        <pc:chgData name="斉藤 徹_福井" userId="33296064-e4da-4a39-8a9b-7979342510de" providerId="ADAL" clId="{F01012A3-BE91-437A-9140-04D390FDDD08}" dt="2022-01-28T00:19:00.916" v="5790" actId="1076"/>
        <pc:sldMkLst>
          <pc:docMk/>
          <pc:sldMk cId="111098471" sldId="282"/>
        </pc:sldMkLst>
        <pc:spChg chg="mod">
          <ac:chgData name="斉藤 徹_福井" userId="33296064-e4da-4a39-8a9b-7979342510de" providerId="ADAL" clId="{F01012A3-BE91-437A-9140-04D390FDDD08}" dt="2022-01-28T00:14:07.427" v="5672" actId="20577"/>
          <ac:spMkLst>
            <pc:docMk/>
            <pc:sldMk cId="111098471" sldId="282"/>
            <ac:spMk id="2" creationId="{D7D0161A-E7A2-40A2-AD26-5AE79BF03532}"/>
          </ac:spMkLst>
        </pc:spChg>
        <pc:spChg chg="add mod">
          <ac:chgData name="斉藤 徹_福井" userId="33296064-e4da-4a39-8a9b-7979342510de" providerId="ADAL" clId="{F01012A3-BE91-437A-9140-04D390FDDD08}" dt="2022-01-28T00:19:00.916" v="5790" actId="1076"/>
          <ac:spMkLst>
            <pc:docMk/>
            <pc:sldMk cId="111098471" sldId="282"/>
            <ac:spMk id="23" creationId="{71CCB3C6-57AE-4A9C-A987-13B8BA0C1FDE}"/>
          </ac:spMkLst>
        </pc:spChg>
      </pc:sldChg>
      <pc:sldChg chg="modSp mod">
        <pc:chgData name="斉藤 徹_福井" userId="33296064-e4da-4a39-8a9b-7979342510de" providerId="ADAL" clId="{F01012A3-BE91-437A-9140-04D390FDDD08}" dt="2022-01-28T00:16:17.481" v="5721" actId="14100"/>
        <pc:sldMkLst>
          <pc:docMk/>
          <pc:sldMk cId="3036114938" sldId="283"/>
        </pc:sldMkLst>
        <pc:spChg chg="mod">
          <ac:chgData name="斉藤 徹_福井" userId="33296064-e4da-4a39-8a9b-7979342510de" providerId="ADAL" clId="{F01012A3-BE91-437A-9140-04D390FDDD08}" dt="2022-01-28T00:14:50.354" v="5684" actId="20577"/>
          <ac:spMkLst>
            <pc:docMk/>
            <pc:sldMk cId="3036114938" sldId="283"/>
            <ac:spMk id="2" creationId="{B946B05F-2075-4874-B08A-EEC6EB3CECCE}"/>
          </ac:spMkLst>
        </pc:spChg>
        <pc:spChg chg="mod">
          <ac:chgData name="斉藤 徹_福井" userId="33296064-e4da-4a39-8a9b-7979342510de" providerId="ADAL" clId="{F01012A3-BE91-437A-9140-04D390FDDD08}" dt="2022-01-28T00:15:52.598" v="5720" actId="20577"/>
          <ac:spMkLst>
            <pc:docMk/>
            <pc:sldMk cId="3036114938" sldId="283"/>
            <ac:spMk id="6" creationId="{0E8DDE69-F040-4B58-AA5E-3E04D91820FE}"/>
          </ac:spMkLst>
        </pc:spChg>
        <pc:spChg chg="mod">
          <ac:chgData name="斉藤 徹_福井" userId="33296064-e4da-4a39-8a9b-7979342510de" providerId="ADAL" clId="{F01012A3-BE91-437A-9140-04D390FDDD08}" dt="2022-01-28T00:16:17.481" v="5721" actId="14100"/>
          <ac:spMkLst>
            <pc:docMk/>
            <pc:sldMk cId="3036114938" sldId="283"/>
            <ac:spMk id="7" creationId="{BF0EB0E6-36FF-4DF2-8A60-1C6C3D297196}"/>
          </ac:spMkLst>
        </pc:spChg>
      </pc:sldChg>
      <pc:sldChg chg="addSp modSp new mod">
        <pc:chgData name="斉藤 徹_福井" userId="33296064-e4da-4a39-8a9b-7979342510de" providerId="ADAL" clId="{F01012A3-BE91-437A-9140-04D390FDDD08}" dt="2022-01-28T00:30:01.167" v="6179" actId="1076"/>
        <pc:sldMkLst>
          <pc:docMk/>
          <pc:sldMk cId="3351375615" sldId="284"/>
        </pc:sldMkLst>
        <pc:spChg chg="mod">
          <ac:chgData name="斉藤 徹_福井" userId="33296064-e4da-4a39-8a9b-7979342510de" providerId="ADAL" clId="{F01012A3-BE91-437A-9140-04D390FDDD08}" dt="2022-01-28T00:23:47.880" v="5814" actId="20577"/>
          <ac:spMkLst>
            <pc:docMk/>
            <pc:sldMk cId="3351375615" sldId="284"/>
            <ac:spMk id="2" creationId="{BD0A603D-1D4A-4179-86DF-82B738629B10}"/>
          </ac:spMkLst>
        </pc:spChg>
        <pc:spChg chg="mod">
          <ac:chgData name="斉藤 徹_福井" userId="33296064-e4da-4a39-8a9b-7979342510de" providerId="ADAL" clId="{F01012A3-BE91-437A-9140-04D390FDDD08}" dt="2022-01-28T00:29:43.807" v="6176" actId="20577"/>
          <ac:spMkLst>
            <pc:docMk/>
            <pc:sldMk cId="3351375615" sldId="284"/>
            <ac:spMk id="3" creationId="{887EAAA2-9F44-422E-BA01-41DC5B5A6546}"/>
          </ac:spMkLst>
        </pc:spChg>
        <pc:picChg chg="add mod ord">
          <ac:chgData name="斉藤 徹_福井" userId="33296064-e4da-4a39-8a9b-7979342510de" providerId="ADAL" clId="{F01012A3-BE91-437A-9140-04D390FDDD08}" dt="2022-01-28T00:30:01.167" v="6179" actId="1076"/>
          <ac:picMkLst>
            <pc:docMk/>
            <pc:sldMk cId="3351375615" sldId="284"/>
            <ac:picMk id="5" creationId="{0E1ADFD1-46D9-4DB3-B0E9-BCA0B97266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19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1C2471F-FFD7-4B36-9ADC-459402288783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87675" y="887413"/>
            <a:ext cx="4259263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2" y="3416538"/>
            <a:ext cx="8187690" cy="2795350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6743103"/>
            <a:ext cx="4434999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246" y="6743103"/>
            <a:ext cx="4434999" cy="35619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290D21B-FFB7-4E0A-873D-ACCEA932C0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15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0D21B-FFB7-4E0A-873D-ACCEA932C0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909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0D21B-FFB7-4E0A-873D-ACCEA932C0A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5941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0D21B-FFB7-4E0A-873D-ACCEA932C0A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348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0D21B-FFB7-4E0A-873D-ACCEA932C0A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279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0D21B-FFB7-4E0A-873D-ACCEA932C0A0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699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0D21B-FFB7-4E0A-873D-ACCEA932C0A0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8924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90D21B-FFB7-4E0A-873D-ACCEA932C0A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616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/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295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6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40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41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75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05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32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8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53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kern="1200" spc="18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600" kern="1200" spc="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200" kern="1200" spc="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 spc="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xtlilton.net/cgi/FileMimeChk.cg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arget2.fukuictf.net/index.html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背景パターン&#10;&#10;自動的に生成された説明">
            <a:extLst>
              <a:ext uri="{FF2B5EF4-FFF2-40B4-BE49-F238E27FC236}">
                <a16:creationId xmlns:a16="http://schemas.microsoft.com/office/drawing/2014/main" id="{D2A20A07-4FCC-4C91-975F-09AF41C18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0" b="31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6573004-2CCF-4EA7-BB6C-C95592AC7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kumimoji="1" lang="ja-JP" altLang="en-US" sz="4600" dirty="0"/>
              <a:t>体験してみようセキュリティ</a:t>
            </a:r>
            <a:br>
              <a:rPr kumimoji="1" lang="en-US" altLang="ja-JP" sz="4600" dirty="0"/>
            </a:br>
            <a:r>
              <a:rPr kumimoji="1" lang="ja-JP" altLang="en-US" sz="4600" dirty="0"/>
              <a:t>エンジニアの世界</a:t>
            </a:r>
            <a:br>
              <a:rPr kumimoji="1" lang="en-US" altLang="ja-JP" sz="4600" dirty="0"/>
            </a:br>
            <a:r>
              <a:rPr kumimoji="1" lang="en-US" altLang="ja-JP" sz="4600" dirty="0"/>
              <a:t>CTF</a:t>
            </a:r>
            <a:r>
              <a:rPr kumimoji="1" lang="ja-JP" altLang="en-US" sz="4600" dirty="0"/>
              <a:t>ワークショップ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DDFE4BA-8BD9-4634-B238-88C86435D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85000" lnSpcReduction="20000"/>
          </a:bodyPr>
          <a:lstStyle/>
          <a:p>
            <a:r>
              <a:rPr kumimoji="1" lang="ja-JP" altLang="en-US" dirty="0"/>
              <a:t>福井工業高等専門学校 電子情報 斉藤 徹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159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327748-85B1-4AB3-87E4-2FF869C6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⑨壊れたファイルを直して</a:t>
            </a:r>
            <a:r>
              <a:rPr kumimoji="1" lang="en-US" altLang="ja-JP" dirty="0"/>
              <a:t>(</a:t>
            </a:r>
            <a:r>
              <a:rPr kumimoji="1" lang="ja-JP" altLang="en-US" dirty="0"/>
              <a:t>ステージ</a:t>
            </a:r>
            <a:r>
              <a:rPr kumimoji="1" lang="en-US" altLang="ja-JP" dirty="0"/>
              <a:t>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2C9611-C241-4129-9887-48E439677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4980432" cy="369417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ファイル種別は、拡張子を</a:t>
            </a:r>
            <a:br>
              <a:rPr kumimoji="1" lang="en-US" altLang="ja-JP" dirty="0"/>
            </a:br>
            <a:r>
              <a:rPr kumimoji="1" lang="ja-JP" altLang="en-US" dirty="0"/>
              <a:t>見ればわかる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*.doc - </a:t>
            </a:r>
            <a:r>
              <a:rPr kumimoji="1" lang="ja-JP" altLang="en-US" dirty="0"/>
              <a:t>ワード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*.</a:t>
            </a:r>
            <a:r>
              <a:rPr kumimoji="1" lang="en-US" altLang="ja-JP" dirty="0" err="1"/>
              <a:t>xls</a:t>
            </a:r>
            <a:r>
              <a:rPr kumimoji="1" lang="en-US" altLang="ja-JP" dirty="0"/>
              <a:t> - </a:t>
            </a:r>
            <a:r>
              <a:rPr kumimoji="1" lang="ja-JP" altLang="en-US" dirty="0"/>
              <a:t>表計算ソフト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*.</a:t>
            </a:r>
            <a:r>
              <a:rPr kumimoji="1" lang="en-US" altLang="ja-JP" dirty="0" err="1"/>
              <a:t>png</a:t>
            </a:r>
            <a:r>
              <a:rPr kumimoji="1" lang="en-US" altLang="ja-JP" dirty="0"/>
              <a:t> - PNG</a:t>
            </a:r>
            <a:r>
              <a:rPr kumimoji="1" lang="ja-JP" altLang="en-US" dirty="0"/>
              <a:t>画像形式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*.jpg - JPEG</a:t>
            </a:r>
            <a:r>
              <a:rPr kumimoji="1" lang="ja-JP" altLang="en-US" dirty="0"/>
              <a:t>画像</a:t>
            </a:r>
            <a:endParaRPr kumimoji="1"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CA68E90-8DA1-4DCE-97A9-6B08626F38EE}"/>
              </a:ext>
            </a:extLst>
          </p:cNvPr>
          <p:cNvSpPr txBox="1">
            <a:spLocks/>
          </p:cNvSpPr>
          <p:nvPr/>
        </p:nvSpPr>
        <p:spPr>
          <a:xfrm>
            <a:off x="6096000" y="2478024"/>
            <a:ext cx="4980432" cy="36941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dirty="0"/>
              <a:t>ハードディスクが破損</a:t>
            </a:r>
            <a:r>
              <a:rPr kumimoji="1" lang="en-US" altLang="ja-JP" dirty="0"/>
              <a:t>chkdsk.exe </a:t>
            </a:r>
            <a:r>
              <a:rPr kumimoji="1" lang="ja-JP" altLang="en-US" dirty="0"/>
              <a:t>で修復</a:t>
            </a:r>
            <a:br>
              <a:rPr lang="en-US" altLang="ja-JP" dirty="0"/>
            </a:br>
            <a:r>
              <a:rPr lang="ja-JP" altLang="en-US" dirty="0"/>
              <a:t>ファイル名や拡張子が</a:t>
            </a:r>
            <a:r>
              <a:rPr lang="en-US" altLang="ja-JP" dirty="0"/>
              <a:t>...</a:t>
            </a:r>
          </a:p>
          <a:p>
            <a:pPr lvl="1"/>
            <a:r>
              <a:rPr lang="en-US" altLang="ja-JP" dirty="0"/>
              <a:t>File0000.chk</a:t>
            </a:r>
          </a:p>
          <a:p>
            <a:pPr lvl="1"/>
            <a:r>
              <a:rPr kumimoji="1" lang="en-US" altLang="ja-JP" dirty="0"/>
              <a:t>File0001.chk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元のファイルを取り出したい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33926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29F203-7841-4F51-86D7-C3784AA2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⑨壊れたファイルを直して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6A5695C-3E3A-46EB-A603-6886E448B1B6}"/>
              </a:ext>
            </a:extLst>
          </p:cNvPr>
          <p:cNvSpPr txBox="1">
            <a:spLocks/>
          </p:cNvSpPr>
          <p:nvPr/>
        </p:nvSpPr>
        <p:spPr>
          <a:xfrm>
            <a:off x="6199632" y="2478024"/>
            <a:ext cx="6195412" cy="1179577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ja-JP" altLang="en-US" sz="1800" dirty="0"/>
              <a:t>「ファイル形式診断ツール」</a:t>
            </a:r>
            <a:endParaRPr kumimoji="1" lang="en-US" altLang="ja-JP" sz="1800" dirty="0">
              <a:hlinkClick r:id="rId3"/>
            </a:endParaRPr>
          </a:p>
          <a:p>
            <a:r>
              <a:rPr kumimoji="1" lang="en-US" altLang="ja-JP" sz="1800" dirty="0">
                <a:hlinkClick r:id="rId3"/>
              </a:rPr>
              <a:t>http://ixtlilton.net/cgi/FileMimeChk.cgi</a:t>
            </a:r>
            <a:endParaRPr kumimoji="1" lang="en-US" altLang="ja-JP" sz="1800" dirty="0"/>
          </a:p>
          <a:p>
            <a:pPr marL="0" indent="0">
              <a:buNone/>
            </a:pPr>
            <a:endParaRPr lang="en-US" altLang="ja-JP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10BBF7E-8316-42B9-9642-6D42E55F3339}"/>
              </a:ext>
            </a:extLst>
          </p:cNvPr>
          <p:cNvGrpSpPr/>
          <p:nvPr/>
        </p:nvGrpSpPr>
        <p:grpSpPr>
          <a:xfrm>
            <a:off x="6668086" y="3745525"/>
            <a:ext cx="4876330" cy="2586875"/>
            <a:chOff x="6541476" y="3882685"/>
            <a:chExt cx="4876330" cy="2586875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60B79405-4C8B-4636-84EC-8CAFB587C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5115" y="3882685"/>
              <a:ext cx="4772691" cy="1895740"/>
            </a:xfrm>
            <a:prstGeom prst="rect">
              <a:avLst/>
            </a:prstGeom>
          </p:spPr>
        </p:pic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0598F8B7-7E15-4194-8087-BCF1C220A00C}"/>
                </a:ext>
              </a:extLst>
            </p:cNvPr>
            <p:cNvSpPr/>
            <p:nvPr/>
          </p:nvSpPr>
          <p:spPr>
            <a:xfrm>
              <a:off x="6541476" y="4485895"/>
              <a:ext cx="1308295" cy="7624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吹き出し: 角を丸めた四角形 9">
              <a:extLst>
                <a:ext uri="{FF2B5EF4-FFF2-40B4-BE49-F238E27FC236}">
                  <a16:creationId xmlns:a16="http://schemas.microsoft.com/office/drawing/2014/main" id="{75E37D76-0BCC-4FD9-B674-053D2A7FFFDC}"/>
                </a:ext>
              </a:extLst>
            </p:cNvPr>
            <p:cNvSpPr/>
            <p:nvPr/>
          </p:nvSpPr>
          <p:spPr>
            <a:xfrm>
              <a:off x="7559508" y="5391563"/>
              <a:ext cx="3574601" cy="1077997"/>
            </a:xfrm>
            <a:prstGeom prst="wedgeRoundRectCallout">
              <a:avLst>
                <a:gd name="adj1" fmla="val -41768"/>
                <a:gd name="adj2" fmla="val -83640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rgbClr val="FF0000"/>
                  </a:solidFill>
                </a:rPr>
                <a:t>File0000.chk </a:t>
              </a:r>
              <a:r>
                <a:rPr kumimoji="1" lang="ja-JP" altLang="en-US" sz="1600" dirty="0">
                  <a:solidFill>
                    <a:srgbClr val="FF0000"/>
                  </a:solidFill>
                </a:rPr>
                <a:t>を選択・実行で</a:t>
              </a:r>
              <a:br>
                <a:rPr kumimoji="1" lang="en-US" altLang="ja-JP" sz="1600" dirty="0">
                  <a:solidFill>
                    <a:srgbClr val="FF0000"/>
                  </a:solidFill>
                </a:rPr>
              </a:br>
              <a:r>
                <a:rPr kumimoji="1" lang="ja-JP" altLang="en-US" sz="1600" dirty="0">
                  <a:solidFill>
                    <a:srgbClr val="FF0000"/>
                  </a:solidFill>
                </a:rPr>
                <a:t>アップロードすると</a:t>
              </a:r>
              <a:br>
                <a:rPr kumimoji="1" lang="en-US" altLang="ja-JP" sz="1600" dirty="0">
                  <a:solidFill>
                    <a:srgbClr val="FF0000"/>
                  </a:solidFill>
                </a:rPr>
              </a:br>
              <a:r>
                <a:rPr kumimoji="1" lang="ja-JP" altLang="en-US" sz="1600" dirty="0">
                  <a:solidFill>
                    <a:srgbClr val="FF0000"/>
                  </a:solidFill>
                </a:rPr>
                <a:t>ファイル種別を自動的に</a:t>
              </a:r>
              <a:br>
                <a:rPr kumimoji="1" lang="en-US" altLang="ja-JP" sz="1600" dirty="0">
                  <a:solidFill>
                    <a:srgbClr val="FF0000"/>
                  </a:solidFill>
                </a:rPr>
              </a:br>
              <a:r>
                <a:rPr kumimoji="1" lang="ja-JP" altLang="en-US" sz="1600" dirty="0">
                  <a:solidFill>
                    <a:srgbClr val="FF0000"/>
                  </a:solidFill>
                </a:rPr>
                <a:t>判断してくれる</a:t>
              </a: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26097FC0-7C98-4C3F-AB9B-033105101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07" y="2197785"/>
            <a:ext cx="5714893" cy="2587049"/>
          </a:xfrm>
          <a:prstGeom prst="rect">
            <a:avLst/>
          </a:prstGeom>
        </p:spPr>
      </p:pic>
      <p:sp>
        <p:nvSpPr>
          <p:cNvPr id="14" name="楕円 13">
            <a:extLst>
              <a:ext uri="{FF2B5EF4-FFF2-40B4-BE49-F238E27FC236}">
                <a16:creationId xmlns:a16="http://schemas.microsoft.com/office/drawing/2014/main" id="{8E7FA92A-C086-44B6-8E94-6BE2C24BCFF5}"/>
              </a:ext>
            </a:extLst>
          </p:cNvPr>
          <p:cNvSpPr/>
          <p:nvPr/>
        </p:nvSpPr>
        <p:spPr>
          <a:xfrm>
            <a:off x="2234419" y="3677004"/>
            <a:ext cx="1155896" cy="4026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C9AA2A42-6132-4D07-A796-D68AD9AC8FB6}"/>
              </a:ext>
            </a:extLst>
          </p:cNvPr>
          <p:cNvSpPr/>
          <p:nvPr/>
        </p:nvSpPr>
        <p:spPr>
          <a:xfrm>
            <a:off x="4634136" y="2548277"/>
            <a:ext cx="767859" cy="6450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7FD2F385-F444-4E61-B5E8-68E9A9AB7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68" y="5111183"/>
            <a:ext cx="4887007" cy="981212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A0FAAF54-D663-49A3-A4CD-1A74297AB135}"/>
              </a:ext>
            </a:extLst>
          </p:cNvPr>
          <p:cNvCxnSpPr>
            <a:cxnSpLocks/>
            <a:stCxn id="14" idx="7"/>
            <a:endCxn id="16" idx="2"/>
          </p:cNvCxnSpPr>
          <p:nvPr/>
        </p:nvCxnSpPr>
        <p:spPr>
          <a:xfrm flipV="1">
            <a:off x="3221038" y="2870821"/>
            <a:ext cx="1413098" cy="865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4B9E009-E7EE-4BBC-ABE1-B4B3D6D01CBA}"/>
              </a:ext>
            </a:extLst>
          </p:cNvPr>
          <p:cNvCxnSpPr>
            <a:cxnSpLocks/>
            <a:stCxn id="16" idx="3"/>
            <a:endCxn id="27" idx="7"/>
          </p:cNvCxnSpPr>
          <p:nvPr/>
        </p:nvCxnSpPr>
        <p:spPr>
          <a:xfrm flipH="1">
            <a:off x="2102187" y="3098894"/>
            <a:ext cx="2644399" cy="26386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楕円 26">
            <a:extLst>
              <a:ext uri="{FF2B5EF4-FFF2-40B4-BE49-F238E27FC236}">
                <a16:creationId xmlns:a16="http://schemas.microsoft.com/office/drawing/2014/main" id="{020AF085-238E-467B-BFD6-33039E213A94}"/>
              </a:ext>
            </a:extLst>
          </p:cNvPr>
          <p:cNvSpPr/>
          <p:nvPr/>
        </p:nvSpPr>
        <p:spPr>
          <a:xfrm>
            <a:off x="1115568" y="5678544"/>
            <a:ext cx="1155896" cy="4026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CA2FE52-A790-4BC6-83E6-81F34BF646E8}"/>
              </a:ext>
            </a:extLst>
          </p:cNvPr>
          <p:cNvSpPr txBox="1"/>
          <p:nvPr/>
        </p:nvSpPr>
        <p:spPr>
          <a:xfrm>
            <a:off x="1153694" y="6234078"/>
            <a:ext cx="3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File0000.chk </a:t>
            </a:r>
            <a:r>
              <a:rPr lang="ja-JP" altLang="en-US" dirty="0">
                <a:solidFill>
                  <a:srgbClr val="FF0000"/>
                </a:solidFill>
              </a:rPr>
              <a:t>が何のデータか不明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32" name="吹き出し: 角を丸めた四角形 31">
            <a:extLst>
              <a:ext uri="{FF2B5EF4-FFF2-40B4-BE49-F238E27FC236}">
                <a16:creationId xmlns:a16="http://schemas.microsoft.com/office/drawing/2014/main" id="{87E6AF0B-3808-477B-8C2E-1E02AB3F8B97}"/>
              </a:ext>
            </a:extLst>
          </p:cNvPr>
          <p:cNvSpPr/>
          <p:nvPr/>
        </p:nvSpPr>
        <p:spPr>
          <a:xfrm>
            <a:off x="846198" y="2804694"/>
            <a:ext cx="2021508" cy="637525"/>
          </a:xfrm>
          <a:prstGeom prst="wedgeRoundRectCallout">
            <a:avLst>
              <a:gd name="adj1" fmla="val 34507"/>
              <a:gd name="adj2" fmla="val 8604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zip</a:t>
            </a:r>
            <a:r>
              <a:rPr kumimoji="1" lang="ja-JP" altLang="en-US" sz="1600" dirty="0">
                <a:solidFill>
                  <a:srgbClr val="FF0000"/>
                </a:solidFill>
              </a:rPr>
              <a:t>ファイルの</a:t>
            </a:r>
            <a:br>
              <a:rPr kumimoji="1" lang="en-US" altLang="ja-JP" sz="1600" dirty="0">
                <a:solidFill>
                  <a:srgbClr val="FF0000"/>
                </a:solidFill>
              </a:rPr>
            </a:br>
            <a:r>
              <a:rPr kumimoji="1" lang="ja-JP" altLang="en-US" sz="1600" dirty="0">
                <a:solidFill>
                  <a:srgbClr val="FF0000"/>
                </a:solidFill>
              </a:rPr>
              <a:t>中身をチェック</a:t>
            </a:r>
          </a:p>
        </p:txBody>
      </p:sp>
      <p:sp>
        <p:nvSpPr>
          <p:cNvPr id="33" name="吹き出し: 角を丸めた四角形 32">
            <a:extLst>
              <a:ext uri="{FF2B5EF4-FFF2-40B4-BE49-F238E27FC236}">
                <a16:creationId xmlns:a16="http://schemas.microsoft.com/office/drawing/2014/main" id="{25247558-01AF-4C56-AEEB-E5DF183A513A}"/>
              </a:ext>
            </a:extLst>
          </p:cNvPr>
          <p:cNvSpPr/>
          <p:nvPr/>
        </p:nvSpPr>
        <p:spPr>
          <a:xfrm>
            <a:off x="9473418" y="1312103"/>
            <a:ext cx="2516812" cy="1077997"/>
          </a:xfrm>
          <a:prstGeom prst="wedgeRoundRectCallout">
            <a:avLst>
              <a:gd name="adj1" fmla="val -44816"/>
              <a:gd name="adj2" fmla="val 9775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機密情報なら、</a:t>
            </a:r>
            <a:br>
              <a:rPr kumimoji="1" lang="en-US" altLang="ja-JP" sz="1600" dirty="0">
                <a:solidFill>
                  <a:srgbClr val="FF0000"/>
                </a:solidFill>
              </a:rPr>
            </a:br>
            <a:r>
              <a:rPr kumimoji="1" lang="ja-JP" altLang="en-US" sz="1600" dirty="0">
                <a:solidFill>
                  <a:srgbClr val="FF0000"/>
                </a:solidFill>
              </a:rPr>
              <a:t>オンラインのサイトで</a:t>
            </a:r>
            <a:br>
              <a:rPr kumimoji="1" lang="en-US" altLang="ja-JP" sz="1600" dirty="0">
                <a:solidFill>
                  <a:srgbClr val="FF0000"/>
                </a:solidFill>
              </a:rPr>
            </a:br>
            <a:r>
              <a:rPr kumimoji="1" lang="ja-JP" altLang="en-US" sz="1600" dirty="0">
                <a:solidFill>
                  <a:srgbClr val="FF0000"/>
                </a:solidFill>
              </a:rPr>
              <a:t>チェックしちゃダメ</a:t>
            </a:r>
          </a:p>
        </p:txBody>
      </p:sp>
      <p:sp>
        <p:nvSpPr>
          <p:cNvPr id="34" name="矢印: 右 33">
            <a:extLst>
              <a:ext uri="{FF2B5EF4-FFF2-40B4-BE49-F238E27FC236}">
                <a16:creationId xmlns:a16="http://schemas.microsoft.com/office/drawing/2014/main" id="{B1EE95FC-EB3A-43E0-AA0F-98550B6E898B}"/>
              </a:ext>
            </a:extLst>
          </p:cNvPr>
          <p:cNvSpPr/>
          <p:nvPr/>
        </p:nvSpPr>
        <p:spPr>
          <a:xfrm>
            <a:off x="5506735" y="3857218"/>
            <a:ext cx="817780" cy="63752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696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D61082-1F66-4FBF-BCD3-85127B4A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⑨壊れたファイルを直して</a:t>
            </a:r>
            <a:r>
              <a:rPr kumimoji="1" lang="en-US" altLang="ja-JP" dirty="0"/>
              <a:t>(3)</a:t>
            </a:r>
            <a:endParaRPr kumimoji="1" lang="ja-JP" altLang="en-US" dirty="0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12B0DD0A-A064-4987-ADB1-C5799F869DCD}"/>
              </a:ext>
            </a:extLst>
          </p:cNvPr>
          <p:cNvGrpSpPr/>
          <p:nvPr/>
        </p:nvGrpSpPr>
        <p:grpSpPr>
          <a:xfrm>
            <a:off x="807224" y="2263965"/>
            <a:ext cx="3730612" cy="2610214"/>
            <a:chOff x="807224" y="2263965"/>
            <a:chExt cx="3730612" cy="261021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54C9F656-CC91-4B6D-8DF9-C2C02ED1D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304" y="2263965"/>
              <a:ext cx="3629532" cy="26102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174A2EF3-7B71-4F42-BDE9-12BEC9FA145E}"/>
                </a:ext>
              </a:extLst>
            </p:cNvPr>
            <p:cNvSpPr/>
            <p:nvPr/>
          </p:nvSpPr>
          <p:spPr>
            <a:xfrm>
              <a:off x="807224" y="4232516"/>
              <a:ext cx="1436246" cy="6416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FE35F79-9FE3-4B20-A0AF-B9627A39D0CD}"/>
              </a:ext>
            </a:extLst>
          </p:cNvPr>
          <p:cNvGrpSpPr/>
          <p:nvPr/>
        </p:nvGrpSpPr>
        <p:grpSpPr>
          <a:xfrm>
            <a:off x="3772292" y="2788669"/>
            <a:ext cx="3585998" cy="4020422"/>
            <a:chOff x="3772292" y="2788669"/>
            <a:chExt cx="3585998" cy="4020422"/>
          </a:xfrm>
        </p:grpSpPr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2528378E-7DC4-4A3B-905B-ED35204D6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2292" y="2788669"/>
              <a:ext cx="3443059" cy="4020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DBB49E51-9D37-4587-A913-5C2BA187142C}"/>
                </a:ext>
              </a:extLst>
            </p:cNvPr>
            <p:cNvSpPr/>
            <p:nvPr/>
          </p:nvSpPr>
          <p:spPr>
            <a:xfrm>
              <a:off x="4308879" y="6309360"/>
              <a:ext cx="986135" cy="2593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1DE2B14A-0A43-41A1-9E10-11D30E62C587}"/>
                </a:ext>
              </a:extLst>
            </p:cNvPr>
            <p:cNvSpPr/>
            <p:nvPr/>
          </p:nvSpPr>
          <p:spPr>
            <a:xfrm>
              <a:off x="3825455" y="4005097"/>
              <a:ext cx="986135" cy="2593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吹き出し: 角を丸めた四角形 12">
              <a:extLst>
                <a:ext uri="{FF2B5EF4-FFF2-40B4-BE49-F238E27FC236}">
                  <a16:creationId xmlns:a16="http://schemas.microsoft.com/office/drawing/2014/main" id="{B80821A3-2146-430C-8F0B-EF22C585AA9D}"/>
                </a:ext>
              </a:extLst>
            </p:cNvPr>
            <p:cNvSpPr/>
            <p:nvPr/>
          </p:nvSpPr>
          <p:spPr>
            <a:xfrm>
              <a:off x="5336782" y="5534358"/>
              <a:ext cx="2021508" cy="637525"/>
            </a:xfrm>
            <a:prstGeom prst="wedgeRoundRectCallout">
              <a:avLst>
                <a:gd name="adj1" fmla="val -49405"/>
                <a:gd name="adj2" fmla="val 81888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>
                  <a:solidFill>
                    <a:srgbClr val="FF0000"/>
                  </a:solidFill>
                </a:rPr>
                <a:t>ファイルを選んで</a:t>
              </a:r>
              <a:br>
                <a:rPr kumimoji="1" lang="en-US" altLang="ja-JP" sz="1600" dirty="0">
                  <a:solidFill>
                    <a:srgbClr val="FF0000"/>
                  </a:solidFill>
                </a:rPr>
              </a:br>
              <a:r>
                <a:rPr kumimoji="1" lang="ja-JP" altLang="en-US" sz="1600" dirty="0">
                  <a:solidFill>
                    <a:srgbClr val="FF0000"/>
                  </a:solidFill>
                </a:rPr>
                <a:t>名前の変更</a:t>
              </a:r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B03AE27E-481E-4238-BAB0-26DEB091F207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4383245" y="4264415"/>
              <a:ext cx="418702" cy="204494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図 18">
            <a:extLst>
              <a:ext uri="{FF2B5EF4-FFF2-40B4-BE49-F238E27FC236}">
                <a16:creationId xmlns:a16="http://schemas.microsoft.com/office/drawing/2014/main" id="{46988B65-C7CA-49F3-9170-7C4E0EDEA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05" y="2198192"/>
            <a:ext cx="3982006" cy="2600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コンテンツ プレースホルダー 19">
            <a:extLst>
              <a:ext uri="{FF2B5EF4-FFF2-40B4-BE49-F238E27FC236}">
                <a16:creationId xmlns:a16="http://schemas.microsoft.com/office/drawing/2014/main" id="{F4EE594E-56E1-47B0-B377-E655C5199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034" y="3283464"/>
            <a:ext cx="2129372" cy="688327"/>
          </a:xfrm>
          <a:prstGeom prst="wedgeRoundRectCallout">
            <a:avLst>
              <a:gd name="adj1" fmla="val -58740"/>
              <a:gd name="adj2" fmla="val -8753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kumimoji="1" lang="ja-JP" altLang="en-US" sz="1600" dirty="0">
                <a:solidFill>
                  <a:srgbClr val="FF0000"/>
                </a:solidFill>
              </a:rPr>
              <a:t>拡張子を</a:t>
            </a:r>
            <a:r>
              <a:rPr kumimoji="1" lang="en-US" altLang="ja-JP" sz="1600" dirty="0">
                <a:solidFill>
                  <a:srgbClr val="FF0000"/>
                </a:solidFill>
              </a:rPr>
              <a:t>.bmp</a:t>
            </a:r>
            <a:br>
              <a:rPr kumimoji="1" lang="en-US" altLang="ja-JP" sz="1600" dirty="0">
                <a:solidFill>
                  <a:srgbClr val="FF0000"/>
                </a:solidFill>
              </a:rPr>
            </a:br>
            <a:r>
              <a:rPr kumimoji="1" lang="ja-JP" altLang="en-US" sz="1600" dirty="0">
                <a:solidFill>
                  <a:srgbClr val="FF0000"/>
                </a:solidFill>
              </a:rPr>
              <a:t>に変更</a:t>
            </a: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4B101C82-17DC-4527-9790-2D57BACA2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275" y="4069325"/>
            <a:ext cx="2296019" cy="25574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楕円 22">
            <a:extLst>
              <a:ext uri="{FF2B5EF4-FFF2-40B4-BE49-F238E27FC236}">
                <a16:creationId xmlns:a16="http://schemas.microsoft.com/office/drawing/2014/main" id="{979F7CFA-3FAF-4603-B28A-D4E5667A04B4}"/>
              </a:ext>
            </a:extLst>
          </p:cNvPr>
          <p:cNvSpPr/>
          <p:nvPr/>
        </p:nvSpPr>
        <p:spPr>
          <a:xfrm>
            <a:off x="6901205" y="2770590"/>
            <a:ext cx="1476333" cy="4234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9F5F38AD-4D51-4F55-B51B-3AD0BFAB74AC}"/>
              </a:ext>
            </a:extLst>
          </p:cNvPr>
          <p:cNvCxnSpPr>
            <a:cxnSpLocks/>
          </p:cNvCxnSpPr>
          <p:nvPr/>
        </p:nvCxnSpPr>
        <p:spPr>
          <a:xfrm>
            <a:off x="8041624" y="3185930"/>
            <a:ext cx="952090" cy="15739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矢印: 右 25">
            <a:extLst>
              <a:ext uri="{FF2B5EF4-FFF2-40B4-BE49-F238E27FC236}">
                <a16:creationId xmlns:a16="http://schemas.microsoft.com/office/drawing/2014/main" id="{0A4C4A12-2421-4202-A801-33BA678A24EB}"/>
              </a:ext>
            </a:extLst>
          </p:cNvPr>
          <p:cNvSpPr/>
          <p:nvPr/>
        </p:nvSpPr>
        <p:spPr>
          <a:xfrm>
            <a:off x="6510828" y="3749799"/>
            <a:ext cx="817780" cy="63752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015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47B53F-AF9B-4127-A83F-20CC74008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⑩エンコード・デコード</a:t>
            </a:r>
            <a:r>
              <a:rPr kumimoji="1" lang="en-US" altLang="ja-JP" dirty="0"/>
              <a:t>(</a:t>
            </a:r>
            <a:r>
              <a:rPr kumimoji="1" lang="ja-JP" altLang="en-US" dirty="0"/>
              <a:t>応用</a:t>
            </a:r>
            <a:r>
              <a:rPr kumimoji="1" lang="en-US" altLang="ja-JP" dirty="0"/>
              <a:t>)(</a:t>
            </a:r>
            <a:r>
              <a:rPr kumimoji="1" lang="ja-JP" altLang="en-US" dirty="0"/>
              <a:t>ステージ</a:t>
            </a:r>
            <a:r>
              <a:rPr kumimoji="1" lang="en-US" altLang="ja-JP" dirty="0"/>
              <a:t>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CDE7BC-22B4-4163-B43A-04605D90F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7" y="2218115"/>
            <a:ext cx="5242665" cy="3897005"/>
          </a:xfrm>
        </p:spPr>
        <p:txBody>
          <a:bodyPr/>
          <a:lstStyle/>
          <a:p>
            <a:r>
              <a:rPr kumimoji="1" lang="ja-JP" altLang="en-US" sz="2400" dirty="0"/>
              <a:t>利用者を</a:t>
            </a:r>
            <a:r>
              <a:rPr kumimoji="1" lang="en-US" altLang="ja-JP" sz="2400" dirty="0"/>
              <a:t>ID</a:t>
            </a:r>
            <a:r>
              <a:rPr kumimoji="1" lang="ja-JP" altLang="en-US" sz="2400" dirty="0"/>
              <a:t>とパスワードによる確認は、認証</a:t>
            </a:r>
            <a:r>
              <a:rPr kumimoji="1" lang="en-US" altLang="ja-JP" sz="2400" dirty="0"/>
              <a:t>(Authentication)</a:t>
            </a:r>
          </a:p>
          <a:p>
            <a:r>
              <a:rPr kumimoji="1" lang="en-US" altLang="ja-JP" sz="2400" dirty="0"/>
              <a:t>Web</a:t>
            </a:r>
            <a:r>
              <a:rPr kumimoji="1" lang="ja-JP" altLang="en-US" sz="2400" dirty="0"/>
              <a:t>の最も簡単な</a:t>
            </a:r>
            <a:r>
              <a:rPr kumimoji="1" lang="en-US" altLang="ja-JP" sz="2400" dirty="0"/>
              <a:t>Basic</a:t>
            </a:r>
            <a:r>
              <a:rPr kumimoji="1" lang="ja-JP" altLang="en-US" sz="2400" dirty="0"/>
              <a:t>認証は、</a:t>
            </a:r>
            <a:r>
              <a:rPr kumimoji="1" lang="en-US" altLang="ja-JP" sz="2400" dirty="0"/>
              <a:t>HTTP</a:t>
            </a:r>
            <a:r>
              <a:rPr kumimoji="1" lang="ja-JP" altLang="en-US" sz="2400" dirty="0"/>
              <a:t>ヘッダーに</a:t>
            </a:r>
            <a:r>
              <a:rPr kumimoji="1" lang="en-US" altLang="ja-JP" sz="2400" dirty="0"/>
              <a:t>ID</a:t>
            </a:r>
            <a:r>
              <a:rPr kumimoji="1" lang="ja-JP" altLang="en-US" sz="2400" dirty="0"/>
              <a:t>とパスワードを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BASE64</a:t>
            </a:r>
            <a:r>
              <a:rPr kumimoji="1" lang="ja-JP" altLang="en-US" sz="2400" dirty="0"/>
              <a:t>で送る。</a:t>
            </a:r>
            <a:endParaRPr kumimoji="1" lang="en-US" altLang="ja-JP" sz="2400" dirty="0"/>
          </a:p>
          <a:p>
            <a:r>
              <a:rPr kumimoji="1" lang="ja-JP" altLang="en-US" sz="2400" dirty="0"/>
              <a:t>データの</a:t>
            </a:r>
            <a:r>
              <a:rPr kumimoji="1" lang="en-US" altLang="ja-JP" sz="2400" dirty="0" err="1"/>
              <a:t>Authroization</a:t>
            </a:r>
            <a:r>
              <a:rPr kumimoji="1" lang="en-US" altLang="ja-JP" sz="2400" dirty="0"/>
              <a:t>: Basic</a:t>
            </a:r>
            <a:r>
              <a:rPr kumimoji="1" lang="ja-JP" altLang="en-US" sz="2400" dirty="0"/>
              <a:t>の後ろの文字を</a:t>
            </a:r>
            <a:r>
              <a:rPr kumimoji="1" lang="en-US" altLang="ja-JP" sz="2400" dirty="0"/>
              <a:t>BASE64</a:t>
            </a:r>
            <a:r>
              <a:rPr kumimoji="1" lang="ja-JP" altLang="en-US" sz="2400" dirty="0"/>
              <a:t>デコードしてみよう。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FAFBD497-8A6F-444B-BB9D-E6521727FB6D}"/>
              </a:ext>
            </a:extLst>
          </p:cNvPr>
          <p:cNvSpPr/>
          <p:nvPr/>
        </p:nvSpPr>
        <p:spPr>
          <a:xfrm>
            <a:off x="6588087" y="2082187"/>
            <a:ext cx="1542361" cy="572877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ブラウザ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93DFB07-6BDA-4969-9961-DBBF142E6024}"/>
              </a:ext>
            </a:extLst>
          </p:cNvPr>
          <p:cNvSpPr/>
          <p:nvPr/>
        </p:nvSpPr>
        <p:spPr>
          <a:xfrm>
            <a:off x="9935379" y="2082186"/>
            <a:ext cx="1542361" cy="572877"/>
          </a:xfrm>
          <a:prstGeom prst="round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サーバ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B6CDD39-75FA-40B6-B203-67FDF1E53ED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359268" y="2655064"/>
            <a:ext cx="0" cy="38999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F052DBB-48DD-4F0C-981E-FDE96AC4D347}"/>
              </a:ext>
            </a:extLst>
          </p:cNvPr>
          <p:cNvCxnSpPr>
            <a:cxnSpLocks/>
          </p:cNvCxnSpPr>
          <p:nvPr/>
        </p:nvCxnSpPr>
        <p:spPr>
          <a:xfrm flipH="1">
            <a:off x="10706559" y="2655063"/>
            <a:ext cx="1" cy="38999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463512EB-003B-483F-9E06-1717E2D0514B}"/>
              </a:ext>
            </a:extLst>
          </p:cNvPr>
          <p:cNvCxnSpPr/>
          <p:nvPr/>
        </p:nvCxnSpPr>
        <p:spPr>
          <a:xfrm>
            <a:off x="7359267" y="3128790"/>
            <a:ext cx="334729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1130A0E-5E17-4971-8637-5AAA781DD6C2}"/>
              </a:ext>
            </a:extLst>
          </p:cNvPr>
          <p:cNvSpPr txBox="1"/>
          <p:nvPr/>
        </p:nvSpPr>
        <p:spPr>
          <a:xfrm>
            <a:off x="7359266" y="2822029"/>
            <a:ext cx="3117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</a:rPr>
              <a:t>GET /index.html </a:t>
            </a:r>
            <a:r>
              <a:rPr kumimoji="1" lang="ja-JP" altLang="en-US" sz="1600" dirty="0">
                <a:solidFill>
                  <a:srgbClr val="0070C0"/>
                </a:solidFill>
              </a:rPr>
              <a:t>データ欲しい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BAAFBD96-733C-4A89-95D3-BE71B371F22D}"/>
              </a:ext>
            </a:extLst>
          </p:cNvPr>
          <p:cNvCxnSpPr/>
          <p:nvPr/>
        </p:nvCxnSpPr>
        <p:spPr>
          <a:xfrm flipH="1">
            <a:off x="7359267" y="3880532"/>
            <a:ext cx="334729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0A936A0-EEC2-4FEC-8EC7-B98B1F4CC59F}"/>
              </a:ext>
            </a:extLst>
          </p:cNvPr>
          <p:cNvSpPr txBox="1"/>
          <p:nvPr/>
        </p:nvSpPr>
        <p:spPr>
          <a:xfrm>
            <a:off x="7854495" y="3295757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FF0000"/>
                </a:solidFill>
              </a:rPr>
              <a:t>401: </a:t>
            </a:r>
            <a:r>
              <a:rPr kumimoji="1" lang="en-US" altLang="ja-JP" sz="1600" dirty="0" err="1">
                <a:solidFill>
                  <a:srgbClr val="FF0000"/>
                </a:solidFill>
              </a:rPr>
              <a:t>UnAuthorized</a:t>
            </a:r>
            <a:endParaRPr kumimoji="1" lang="en-US" altLang="ja-JP" sz="1600" dirty="0">
              <a:solidFill>
                <a:srgbClr val="FF0000"/>
              </a:solidFill>
            </a:endParaRPr>
          </a:p>
          <a:p>
            <a:pPr algn="r"/>
            <a:r>
              <a:rPr lang="ja-JP" altLang="en-US" sz="1600" dirty="0">
                <a:solidFill>
                  <a:srgbClr val="FF0000"/>
                </a:solidFill>
              </a:rPr>
              <a:t>このページは認証が必要だよ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24E88DB-E3FE-4E34-8FD1-6A34202B99BA}"/>
              </a:ext>
            </a:extLst>
          </p:cNvPr>
          <p:cNvSpPr txBox="1"/>
          <p:nvPr/>
        </p:nvSpPr>
        <p:spPr>
          <a:xfrm>
            <a:off x="7359266" y="3999535"/>
            <a:ext cx="34613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0070C0"/>
                </a:solidFill>
              </a:rPr>
              <a:t>じゃあ認証情報付きで送るね</a:t>
            </a:r>
            <a:endParaRPr kumimoji="1" lang="en-US" altLang="ja-JP" sz="1600" dirty="0">
              <a:solidFill>
                <a:srgbClr val="0070C0"/>
              </a:solidFill>
            </a:endParaRPr>
          </a:p>
          <a:p>
            <a:r>
              <a:rPr kumimoji="1" lang="en-US" altLang="ja-JP" sz="1600" dirty="0">
                <a:solidFill>
                  <a:srgbClr val="0070C0"/>
                </a:solidFill>
              </a:rPr>
              <a:t>GET /index.html</a:t>
            </a:r>
            <a:br>
              <a:rPr kumimoji="1" lang="en-US" altLang="ja-JP" sz="1600" dirty="0">
                <a:solidFill>
                  <a:srgbClr val="0070C0"/>
                </a:solidFill>
              </a:rPr>
            </a:br>
            <a:r>
              <a:rPr kumimoji="1" lang="en-US" altLang="ja-JP" sz="1600" dirty="0">
                <a:solidFill>
                  <a:srgbClr val="0070C0"/>
                </a:solidFill>
              </a:rPr>
              <a:t>Authorization: Basic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&lt;BASE64&gt;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4080FC1-93EC-4E7C-832A-C15E2A7BC014}"/>
              </a:ext>
            </a:extLst>
          </p:cNvPr>
          <p:cNvCxnSpPr/>
          <p:nvPr/>
        </p:nvCxnSpPr>
        <p:spPr>
          <a:xfrm>
            <a:off x="7359266" y="4817679"/>
            <a:ext cx="334729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776BB1F-C0D7-4EC8-94DE-8BB776FF2C9F}"/>
              </a:ext>
            </a:extLst>
          </p:cNvPr>
          <p:cNvCxnSpPr/>
          <p:nvPr/>
        </p:nvCxnSpPr>
        <p:spPr>
          <a:xfrm flipH="1">
            <a:off x="7359265" y="6115120"/>
            <a:ext cx="334729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8F9693A-74FC-49A3-9D60-D87C9EBB6E4B}"/>
              </a:ext>
            </a:extLst>
          </p:cNvPr>
          <p:cNvSpPr txBox="1"/>
          <p:nvPr/>
        </p:nvSpPr>
        <p:spPr>
          <a:xfrm>
            <a:off x="9573664" y="5120809"/>
            <a:ext cx="1132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rgbClr val="FF0000"/>
                </a:solidFill>
              </a:rPr>
              <a:t>200: OK</a:t>
            </a:r>
          </a:p>
          <a:p>
            <a:r>
              <a:rPr kumimoji="1" lang="en-US" altLang="ja-JP" sz="1600" dirty="0">
                <a:solidFill>
                  <a:srgbClr val="FF0000"/>
                </a:solidFill>
              </a:rPr>
              <a:t>&lt;html&gt;</a:t>
            </a:r>
          </a:p>
          <a:p>
            <a:r>
              <a:rPr lang="en-US" altLang="ja-JP" sz="1600" dirty="0">
                <a:solidFill>
                  <a:srgbClr val="FF0000"/>
                </a:solidFill>
              </a:rPr>
              <a:t>&lt;head&gt;</a:t>
            </a:r>
          </a:p>
          <a:p>
            <a:r>
              <a:rPr lang="en-US" altLang="ja-JP" sz="1600" dirty="0">
                <a:solidFill>
                  <a:srgbClr val="FF0000"/>
                </a:solidFill>
              </a:rPr>
              <a:t>: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575A144-4C0D-4FBE-B383-DDA09A3A80C0}"/>
              </a:ext>
            </a:extLst>
          </p:cNvPr>
          <p:cNvSpPr txBox="1"/>
          <p:nvPr/>
        </p:nvSpPr>
        <p:spPr>
          <a:xfrm>
            <a:off x="6963170" y="29608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FEDE716-6D6D-412D-81DB-7CAD3794637D}"/>
              </a:ext>
            </a:extLst>
          </p:cNvPr>
          <p:cNvSpPr txBox="1"/>
          <p:nvPr/>
        </p:nvSpPr>
        <p:spPr>
          <a:xfrm>
            <a:off x="10697672" y="3695867"/>
            <a:ext cx="132921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②</a:t>
            </a:r>
            <a:br>
              <a:rPr kumimoji="1" lang="en-US" altLang="ja-JP" dirty="0"/>
            </a:br>
            <a:r>
              <a:rPr kumimoji="1" lang="ja-JP" altLang="en-US" sz="1400" dirty="0"/>
              <a:t>このページ</a:t>
            </a:r>
            <a:endParaRPr kumimoji="1" lang="en-US" altLang="ja-JP" sz="1400" dirty="0"/>
          </a:p>
          <a:p>
            <a:r>
              <a:rPr kumimoji="1" lang="ja-JP" altLang="en-US" sz="1400" dirty="0"/>
              <a:t>は認証がいる</a:t>
            </a:r>
            <a:r>
              <a:rPr kumimoji="1" lang="en-US" altLang="ja-JP" sz="1400" dirty="0"/>
              <a:t>!</a:t>
            </a:r>
          </a:p>
          <a:p>
            <a:endParaRPr lang="en-US" altLang="ja-JP" sz="1400" dirty="0"/>
          </a:p>
          <a:p>
            <a:r>
              <a:rPr kumimoji="1" lang="ja-JP" altLang="en-US" sz="1400" b="1" dirty="0">
                <a:solidFill>
                  <a:srgbClr val="FF0000"/>
                </a:solidFill>
              </a:rPr>
              <a:t>正しい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ID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と</a:t>
            </a:r>
            <a:br>
              <a:rPr kumimoji="1" lang="en-US" altLang="ja-JP" sz="1400" b="1" dirty="0">
                <a:solidFill>
                  <a:srgbClr val="FF0000"/>
                </a:solidFill>
              </a:rPr>
            </a:br>
            <a:r>
              <a:rPr kumimoji="1" lang="ja-JP" altLang="en-US" sz="1400" b="1" dirty="0">
                <a:solidFill>
                  <a:srgbClr val="FF0000"/>
                </a:solidFill>
              </a:rPr>
              <a:t>パスワード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r>
              <a:rPr kumimoji="1" lang="ja-JP" altLang="en-US" sz="1400" b="1" dirty="0">
                <a:solidFill>
                  <a:srgbClr val="FF0000"/>
                </a:solidFill>
              </a:rPr>
              <a:t>だな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!!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7022382D-A4B8-4C70-B400-8F046B08235B}"/>
              </a:ext>
            </a:extLst>
          </p:cNvPr>
          <p:cNvSpPr txBox="1"/>
          <p:nvPr/>
        </p:nvSpPr>
        <p:spPr>
          <a:xfrm>
            <a:off x="6963170" y="46458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③</a:t>
            </a:r>
            <a:endParaRPr kumimoji="1" lang="ja-JP" altLang="en-US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7029924-1BE2-430B-AA53-870001E4ACE7}"/>
              </a:ext>
            </a:extLst>
          </p:cNvPr>
          <p:cNvSpPr txBox="1"/>
          <p:nvPr/>
        </p:nvSpPr>
        <p:spPr>
          <a:xfrm>
            <a:off x="10694823" y="59304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298576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046699-02E0-B841-A779-1385C101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600" dirty="0"/>
              <a:t>⑪ブラウザ何使ってる</a:t>
            </a:r>
            <a:r>
              <a:rPr kumimoji="1" lang="en-US" altLang="ja-JP" sz="3600" dirty="0"/>
              <a:t>?(</a:t>
            </a:r>
            <a:r>
              <a:rPr kumimoji="1" lang="ja-JP" altLang="en-US" sz="3600" dirty="0"/>
              <a:t>応用</a:t>
            </a:r>
            <a:r>
              <a:rPr kumimoji="1" lang="en-US" altLang="ja-JP" sz="3600" dirty="0"/>
              <a:t>)</a:t>
            </a:r>
            <a:endParaRPr kumimoji="1" lang="ja-JP" altLang="en-US" sz="36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81C53A-76DD-8B49-8B1F-EC891DE4C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457" y="1967024"/>
            <a:ext cx="4980432" cy="469384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000" dirty="0"/>
              <a:t>ブラウザは自分の端末に合わせた</a:t>
            </a:r>
            <a:br>
              <a:rPr kumimoji="1" lang="en-US" altLang="ja-JP" sz="2000" dirty="0"/>
            </a:br>
            <a:r>
              <a:rPr kumimoji="1" lang="ja-JP" altLang="en-US" sz="2000" dirty="0"/>
              <a:t>ページの情報をもらうために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HTTP_USER_AGENT</a:t>
            </a:r>
            <a:br>
              <a:rPr kumimoji="1" lang="en-US" altLang="ja-JP" sz="2000" b="1" dirty="0">
                <a:solidFill>
                  <a:srgbClr val="FF0000"/>
                </a:solidFill>
              </a:rPr>
            </a:br>
            <a:r>
              <a:rPr kumimoji="1" lang="ja-JP" altLang="en-US" sz="2000" dirty="0"/>
              <a:t>という値を送ってます。</a:t>
            </a:r>
            <a:endParaRPr kumimoji="1" lang="en-US" altLang="ja-JP" sz="2000" dirty="0"/>
          </a:p>
          <a:p>
            <a:pPr marL="0" indent="0">
              <a:buNone/>
            </a:pPr>
            <a:r>
              <a:rPr kumimoji="1" lang="en-US" altLang="ja-JP" sz="2000" dirty="0"/>
              <a:t>【</a:t>
            </a:r>
            <a:r>
              <a:rPr kumimoji="1" lang="ja-JP" altLang="en-US" sz="2000" dirty="0"/>
              <a:t>パソコンの</a:t>
            </a:r>
            <a:r>
              <a:rPr kumimoji="1" lang="en-US" altLang="ja-JP" sz="2000" dirty="0"/>
              <a:t>chrome</a:t>
            </a:r>
            <a:r>
              <a:rPr kumimoji="1" lang="ja-JP" altLang="en-US" sz="2000" dirty="0"/>
              <a:t>から</a:t>
            </a:r>
            <a:r>
              <a:rPr kumimoji="1" lang="en-US" altLang="ja-JP" sz="2000" dirty="0"/>
              <a:t>】</a:t>
            </a:r>
          </a:p>
          <a:p>
            <a:r>
              <a:rPr lang="en-US" altLang="ja-JP" sz="1200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Mozilla/5.0 (</a:t>
            </a:r>
            <a:r>
              <a:rPr lang="en-US" altLang="ja-JP" sz="1200" b="1" i="0" dirty="0">
                <a:solidFill>
                  <a:srgbClr val="FF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Windows NT 10.0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; Win64; x64)</a:t>
            </a:r>
            <a:br>
              <a:rPr lang="en-US" altLang="ja-JP" sz="1200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</a:br>
            <a:r>
              <a:rPr lang="en-US" altLang="ja-JP" sz="1200" b="0" i="0" dirty="0" err="1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AppleWebKit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/537.36 (KHTML, like Gecko)</a:t>
            </a:r>
            <a:br>
              <a:rPr lang="en-US" altLang="ja-JP" sz="1200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</a:br>
            <a:r>
              <a:rPr lang="en-US" altLang="ja-JP" sz="1200" b="1" i="0" dirty="0">
                <a:solidFill>
                  <a:srgbClr val="FF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Chrome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/97.0.4692.99</a:t>
            </a:r>
            <a:br>
              <a:rPr lang="en-US" altLang="ja-JP" sz="1200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</a:br>
            <a:r>
              <a:rPr lang="en-US" altLang="ja-JP" sz="1200" b="0" i="0" dirty="0">
                <a:solidFill>
                  <a:srgbClr val="000000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Safari/537.36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2000" dirty="0"/>
              <a:t>【</a:t>
            </a:r>
            <a:r>
              <a:rPr kumimoji="1" lang="ja-JP" altLang="en-US" sz="2000" dirty="0"/>
              <a:t>スマホから</a:t>
            </a:r>
            <a:r>
              <a:rPr kumimoji="1" lang="en-US" altLang="ja-JP" sz="2000" dirty="0"/>
              <a:t>】</a:t>
            </a:r>
            <a:endParaRPr kumimoji="0" lang="en-US" altLang="ja-JP" sz="1200" dirty="0">
              <a:solidFill>
                <a:srgbClr val="000000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kumimoji="0" lang="en-US" altLang="ja-JP" sz="1200" dirty="0">
                <a:solidFill>
                  <a:srgbClr val="000000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Mozilla/5.0 (</a:t>
            </a:r>
            <a:r>
              <a:rPr kumimoji="0" lang="en-US" altLang="ja-JP" sz="1200" b="1" dirty="0">
                <a:solidFill>
                  <a:srgbClr val="FF0000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iPhone</a:t>
            </a:r>
            <a:r>
              <a:rPr kumimoji="0" lang="en-US" altLang="ja-JP" sz="1200" dirty="0">
                <a:solidFill>
                  <a:srgbClr val="000000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; CPU iPhone OS 15_3 like Mac OS X) </a:t>
            </a:r>
            <a:r>
              <a:rPr kumimoji="0" lang="en-US" altLang="ja-JP" sz="1200" dirty="0" err="1">
                <a:solidFill>
                  <a:srgbClr val="000000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AppleWebKit</a:t>
            </a:r>
            <a:r>
              <a:rPr kumimoji="0" lang="en-US" altLang="ja-JP" sz="1200" dirty="0">
                <a:solidFill>
                  <a:srgbClr val="000000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/605.1.15 (KHTML, like Gecko) Version/15.3 </a:t>
            </a:r>
            <a:r>
              <a:rPr kumimoji="0" lang="en-US" altLang="ja-JP" sz="1200" b="1" dirty="0">
                <a:solidFill>
                  <a:srgbClr val="FF0000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Mobile</a:t>
            </a:r>
            <a:r>
              <a:rPr kumimoji="0" lang="en-US" altLang="ja-JP" sz="1200" dirty="0">
                <a:solidFill>
                  <a:srgbClr val="000000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/15E148 Safari/604.1</a:t>
            </a:r>
            <a:endParaRPr lang="en-US" altLang="ja-JP" sz="1200" b="0" i="0" dirty="0">
              <a:solidFill>
                <a:srgbClr val="000000"/>
              </a:solidFill>
              <a:effectLst/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pPr marL="0" indent="0">
              <a:buNone/>
            </a:pPr>
            <a:br>
              <a:rPr kumimoji="1" lang="en-US" altLang="ja-JP" sz="2000" dirty="0"/>
            </a:br>
            <a:endParaRPr kumimoji="1" lang="en-US" altLang="ja-JP" sz="2000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4BE93810-34D4-4257-A5EB-8E53EC52B6D9}"/>
              </a:ext>
            </a:extLst>
          </p:cNvPr>
          <p:cNvSpPr txBox="1">
            <a:spLocks/>
          </p:cNvSpPr>
          <p:nvPr/>
        </p:nvSpPr>
        <p:spPr>
          <a:xfrm>
            <a:off x="6095999" y="2478024"/>
            <a:ext cx="5812465" cy="369417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A23263B-F722-4970-8167-5DA9E89D288E}"/>
              </a:ext>
            </a:extLst>
          </p:cNvPr>
          <p:cNvSpPr txBox="1"/>
          <p:nvPr/>
        </p:nvSpPr>
        <p:spPr>
          <a:xfrm>
            <a:off x="6095999" y="2019177"/>
            <a:ext cx="570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Chrome</a:t>
            </a:r>
            <a:r>
              <a:rPr kumimoji="1" lang="ja-JP" altLang="en-US" dirty="0"/>
              <a:t>ブラウザには、様々なブラウザで</a:t>
            </a:r>
            <a:br>
              <a:rPr kumimoji="1" lang="en-US" altLang="ja-JP" dirty="0"/>
            </a:br>
            <a:r>
              <a:rPr kumimoji="1" lang="ja-JP" altLang="en-US" b="1" dirty="0">
                <a:solidFill>
                  <a:srgbClr val="0070C0"/>
                </a:solidFill>
              </a:rPr>
              <a:t>どう見えるのかを試す機能</a:t>
            </a:r>
            <a:r>
              <a:rPr kumimoji="1" lang="ja-JP" altLang="en-US" dirty="0"/>
              <a:t>があります。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Chrome</a:t>
            </a:r>
            <a:r>
              <a:rPr kumimoji="1" lang="ja-JP" altLang="en-US" dirty="0"/>
              <a:t>の画面で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[F12]</a:t>
            </a:r>
            <a:r>
              <a:rPr kumimoji="1" lang="ja-JP" altLang="en-US" dirty="0"/>
              <a:t>を押すと</a:t>
            </a:r>
            <a:br>
              <a:rPr kumimoji="1" lang="en-US" altLang="ja-JP" dirty="0"/>
            </a:br>
            <a:r>
              <a:rPr kumimoji="1" lang="ja-JP" altLang="en-US" b="1" dirty="0"/>
              <a:t>デベロッパーツール</a:t>
            </a:r>
            <a:r>
              <a:rPr kumimoji="1" lang="ja-JP" altLang="en-US" dirty="0"/>
              <a:t>の画面になる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F06466D-3DE2-4903-8C19-93061A8B24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3"/>
          <a:stretch/>
        </p:blipFill>
        <p:spPr>
          <a:xfrm>
            <a:off x="5925878" y="3886655"/>
            <a:ext cx="5859341" cy="3400900"/>
          </a:xfrm>
          <a:prstGeom prst="rect">
            <a:avLst/>
          </a:prstGeo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1CA2C7C5-7E3F-4D60-8DE2-C9A6BC785D50}"/>
              </a:ext>
            </a:extLst>
          </p:cNvPr>
          <p:cNvSpPr/>
          <p:nvPr/>
        </p:nvSpPr>
        <p:spPr>
          <a:xfrm>
            <a:off x="6857150" y="4583683"/>
            <a:ext cx="447418" cy="3974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A261CD41-F89A-4DC0-82B1-3247D7200A59}"/>
              </a:ext>
            </a:extLst>
          </p:cNvPr>
          <p:cNvSpPr/>
          <p:nvPr/>
        </p:nvSpPr>
        <p:spPr>
          <a:xfrm>
            <a:off x="7441418" y="5381922"/>
            <a:ext cx="2828259" cy="898637"/>
          </a:xfrm>
          <a:prstGeom prst="wedgeRoundRectCallout">
            <a:avLst>
              <a:gd name="adj1" fmla="val -55757"/>
              <a:gd name="adj2" fmla="val -9754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このボタンで</a:t>
            </a:r>
            <a:endParaRPr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スマホ画面</a:t>
            </a:r>
            <a:r>
              <a:rPr lang="en-US" altLang="ja-JP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</a:t>
            </a:r>
            <a:r>
              <a:rPr lang="ja-JP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パソコン画面</a:t>
            </a:r>
            <a:endParaRPr lang="en-US" altLang="ja-JP" sz="16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algn="ctr"/>
            <a:r>
              <a:rPr lang="ja-JP" alt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切り替えて</a:t>
            </a:r>
            <a:r>
              <a:rPr lang="ja-JP" alt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リロード</a:t>
            </a:r>
            <a:r>
              <a:rPr lang="ja-JP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🔄</a:t>
            </a:r>
            <a:endParaRPr lang="en-US" altLang="ja-JP" sz="1600" b="1" dirty="0">
              <a:solidFill>
                <a:srgbClr val="FF0000"/>
              </a:solidFill>
            </a:endParaRPr>
          </a:p>
        </p:txBody>
      </p:sp>
      <p:sp>
        <p:nvSpPr>
          <p:cNvPr id="11" name="AutoShape 3" descr="🔄">
            <a:extLst>
              <a:ext uri="{FF2B5EF4-FFF2-40B4-BE49-F238E27FC236}">
                <a16:creationId xmlns:a16="http://schemas.microsoft.com/office/drawing/2014/main" id="{A7F7236E-F68B-4ADE-94FA-57D42777A6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19750" y="29527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1851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1D7DEE-87B8-AD4C-9351-29E7BDB1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⑫</a:t>
            </a:r>
            <a:r>
              <a:rPr kumimoji="1" lang="en-US" altLang="ja-JP" dirty="0"/>
              <a:t>PDF</a:t>
            </a:r>
            <a:r>
              <a:rPr kumimoji="1" lang="ja-JP" altLang="en-US" dirty="0"/>
              <a:t>データ</a:t>
            </a:r>
          </a:p>
        </p:txBody>
      </p:sp>
      <p:pic>
        <p:nvPicPr>
          <p:cNvPr id="5" name="コンテンツ プレースホルダー 4" descr="テキスト&#10;&#10;自動的に生成された説明">
            <a:extLst>
              <a:ext uri="{FF2B5EF4-FFF2-40B4-BE49-F238E27FC236}">
                <a16:creationId xmlns:a16="http://schemas.microsoft.com/office/drawing/2014/main" id="{9BB1D8D6-98E9-244B-B4DF-38607A8AA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18" y="270369"/>
            <a:ext cx="4191000" cy="2400300"/>
          </a:xfrm>
          <a:ln w="28575">
            <a:solidFill>
              <a:srgbClr val="FF0000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D48769-E38A-8C4C-8CD7-249A2CF0AB06}"/>
              </a:ext>
            </a:extLst>
          </p:cNvPr>
          <p:cNvSpPr txBox="1"/>
          <p:nvPr/>
        </p:nvSpPr>
        <p:spPr>
          <a:xfrm>
            <a:off x="422121" y="2306258"/>
            <a:ext cx="6568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>
                <a:solidFill>
                  <a:srgbClr val="FF0000"/>
                </a:solidFill>
              </a:rPr>
              <a:t>黒塗りされた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PDF</a:t>
            </a:r>
            <a:r>
              <a:rPr kumimoji="1" lang="ja-JP" altLang="en-US" sz="2400" b="1">
                <a:solidFill>
                  <a:srgbClr val="FF0000"/>
                </a:solidFill>
              </a:rPr>
              <a:t>ファイル</a:t>
            </a:r>
            <a:r>
              <a:rPr kumimoji="1" lang="ja-JP" altLang="en-US" sz="2400"/>
              <a:t>だけど、</a:t>
            </a:r>
            <a:br>
              <a:rPr kumimoji="1" lang="en-US" altLang="ja-JP" sz="2400" dirty="0"/>
            </a:br>
            <a:r>
              <a:rPr kumimoji="1" lang="ja-JP" altLang="en-US" sz="2400"/>
              <a:t>何を隠したいのかな？</a:t>
            </a:r>
            <a:r>
              <a:rPr kumimoji="1" lang="en-US" altLang="ja-JP" sz="2400" dirty="0"/>
              <a:t> </a:t>
            </a:r>
            <a:r>
              <a:rPr kumimoji="1" lang="ja-JP" altLang="en-US" sz="2400"/>
              <a:t>😁</a:t>
            </a:r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lang="ja-JP" altLang="en-US" sz="2400"/>
              <a:t>このファイルは、</a:t>
            </a:r>
            <a:r>
              <a:rPr lang="en-US" altLang="ja-JP" sz="2400" dirty="0"/>
              <a:t>PDF</a:t>
            </a:r>
            <a:r>
              <a:rPr lang="ja-JP" altLang="en-US" sz="2400"/>
              <a:t>の閲覧ソフトで開いて</a:t>
            </a:r>
            <a:br>
              <a:rPr lang="en-US" altLang="ja-JP" sz="2400" dirty="0"/>
            </a:br>
            <a:r>
              <a:rPr lang="ja-JP" altLang="en-US" sz="2400" b="1">
                <a:solidFill>
                  <a:srgbClr val="0070C0"/>
                </a:solidFill>
              </a:rPr>
              <a:t>文字部分をマウスでドラッグ</a:t>
            </a:r>
            <a:r>
              <a:rPr lang="ja-JP" altLang="en-US" sz="2400"/>
              <a:t>すると、文字の部分を選択できる。黒塗り部分も、文字の上に黒い四角を重ねて表示しているだけっぽい。</a:t>
            </a:r>
            <a:endParaRPr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/>
              <a:t>文字部分をドラッグして</a:t>
            </a:r>
            <a:r>
              <a:rPr kumimoji="1" lang="ja-JP" altLang="en-US" sz="2400" b="1">
                <a:solidFill>
                  <a:srgbClr val="0070C0"/>
                </a:solidFill>
              </a:rPr>
              <a:t>選択部分のコピー</a:t>
            </a:r>
            <a:r>
              <a:rPr kumimoji="1" lang="ja-JP" altLang="en-US" sz="2400" b="1"/>
              <a:t>、</a:t>
            </a:r>
            <a:endParaRPr kumimoji="1" lang="en-US" altLang="ja-JP" sz="2400" b="1" dirty="0"/>
          </a:p>
          <a:p>
            <a:r>
              <a:rPr kumimoji="1" lang="ja-JP" altLang="en-US" sz="2400"/>
              <a:t>メモ帳を開いて</a:t>
            </a:r>
            <a:r>
              <a:rPr kumimoji="1" lang="ja-JP" altLang="en-US" sz="2400" b="1">
                <a:solidFill>
                  <a:srgbClr val="0070C0"/>
                </a:solidFill>
              </a:rPr>
              <a:t>ペースト</a:t>
            </a:r>
            <a:r>
              <a:rPr kumimoji="1" lang="ja-JP" altLang="en-US" sz="2400"/>
              <a:t>してみよう。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8F2E5A9-5CD2-9743-B5A6-4709FE3DCAF1}"/>
              </a:ext>
            </a:extLst>
          </p:cNvPr>
          <p:cNvSpPr/>
          <p:nvPr/>
        </p:nvSpPr>
        <p:spPr>
          <a:xfrm>
            <a:off x="8428286" y="402626"/>
            <a:ext cx="998806" cy="255483"/>
          </a:xfrm>
          <a:prstGeom prst="rect">
            <a:avLst/>
          </a:prstGeom>
          <a:solidFill>
            <a:schemeClr val="accent1">
              <a:alpha val="29863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E0F1DBE-A1ED-4F6D-B339-C18C34A6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956" y="3036029"/>
            <a:ext cx="4942923" cy="3055881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C387AEA-B430-4CE0-8DC9-3274E4C15D2F}"/>
              </a:ext>
            </a:extLst>
          </p:cNvPr>
          <p:cNvSpPr txBox="1"/>
          <p:nvPr/>
        </p:nvSpPr>
        <p:spPr>
          <a:xfrm>
            <a:off x="6535338" y="6218299"/>
            <a:ext cx="552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2007/02/18 J-CAST</a:t>
            </a:r>
            <a:r>
              <a:rPr kumimoji="1" lang="ja-JP" altLang="en-US" b="1" dirty="0"/>
              <a:t>ニュース</a:t>
            </a:r>
            <a:r>
              <a:rPr lang="ja-JP" altLang="en-US" b="1" dirty="0"/>
              <a:t>より引用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196687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039ECD-420A-457C-8C59-ED326597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⑬この川の名前は何？</a:t>
            </a:r>
            <a:r>
              <a:rPr kumimoji="1" lang="en-US" altLang="ja-JP" sz="3100" dirty="0"/>
              <a:t>(</a:t>
            </a:r>
            <a:r>
              <a:rPr kumimoji="1" lang="en-US" altLang="ja-JP" sz="3100" dirty="0" err="1"/>
              <a:t>Exif</a:t>
            </a:r>
            <a:r>
              <a:rPr kumimoji="1" lang="ja-JP" altLang="en-US" sz="3100" dirty="0"/>
              <a:t>問題</a:t>
            </a:r>
            <a:r>
              <a:rPr kumimoji="1" lang="en-US" altLang="ja-JP" sz="3100" dirty="0"/>
              <a:t>-</a:t>
            </a:r>
            <a:r>
              <a:rPr kumimoji="1" lang="ja-JP" altLang="en-US" sz="3100" dirty="0"/>
              <a:t>応用</a:t>
            </a:r>
            <a:r>
              <a:rPr kumimoji="1" lang="en-US" altLang="ja-JP" sz="3100" dirty="0"/>
              <a:t>)(</a:t>
            </a:r>
            <a:r>
              <a:rPr kumimoji="1" lang="ja-JP" altLang="en-US" sz="3100" dirty="0"/>
              <a:t>ステージ</a:t>
            </a:r>
            <a:r>
              <a:rPr kumimoji="1" lang="en-US" altLang="ja-JP" sz="3100" dirty="0"/>
              <a:t>2)</a:t>
            </a:r>
            <a:endParaRPr kumimoji="1" lang="ja-JP" altLang="en-US" sz="31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A3AFF7-D04F-43CF-925F-FE90A3D9C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FF4D993-3545-4EC4-B634-B3603C988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53" y="2478024"/>
            <a:ext cx="5506118" cy="369417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1D34D7A-3BFF-4662-BC63-F34D8FFC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791" y="1842053"/>
            <a:ext cx="6469320" cy="4821656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D6CF7774-A4FE-478D-93A6-00E62352BF6A}"/>
              </a:ext>
            </a:extLst>
          </p:cNvPr>
          <p:cNvSpPr/>
          <p:nvPr/>
        </p:nvSpPr>
        <p:spPr>
          <a:xfrm>
            <a:off x="4450548" y="4147077"/>
            <a:ext cx="1082243" cy="82405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BC86E781-F901-4088-A093-D3C2FF6AD432}"/>
              </a:ext>
            </a:extLst>
          </p:cNvPr>
          <p:cNvSpPr/>
          <p:nvPr/>
        </p:nvSpPr>
        <p:spPr>
          <a:xfrm>
            <a:off x="921911" y="5600274"/>
            <a:ext cx="2228301" cy="477438"/>
          </a:xfrm>
          <a:prstGeom prst="wedgeRoundRectCallout">
            <a:avLst>
              <a:gd name="adj1" fmla="val -28995"/>
              <a:gd name="adj2" fmla="val -10675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rgbClr val="FF0000"/>
                </a:solidFill>
              </a:rPr>
              <a:t>町内案内板が写ってる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2926F1F1-238E-44D3-AACF-C3D6F6C97896}"/>
              </a:ext>
            </a:extLst>
          </p:cNvPr>
          <p:cNvSpPr/>
          <p:nvPr/>
        </p:nvSpPr>
        <p:spPr>
          <a:xfrm>
            <a:off x="6127697" y="2718414"/>
            <a:ext cx="1155605" cy="4500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B5A44C1D-4DC2-44D1-8B63-8C6837C9357B}"/>
              </a:ext>
            </a:extLst>
          </p:cNvPr>
          <p:cNvSpPr/>
          <p:nvPr/>
        </p:nvSpPr>
        <p:spPr>
          <a:xfrm>
            <a:off x="9875586" y="4147077"/>
            <a:ext cx="632296" cy="4500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C64560F-F1ED-4708-B122-DAD80C5A14F8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7114068" y="3102587"/>
            <a:ext cx="2854116" cy="11104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73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ADE647-E3F5-4492-82B8-28AF396E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⑬この川の名前は何？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Exif</a:t>
            </a:r>
            <a:r>
              <a:rPr kumimoji="1" lang="ja-JP" altLang="en-US" dirty="0"/>
              <a:t>問題</a:t>
            </a:r>
            <a:r>
              <a:rPr kumimoji="1" lang="en-US" altLang="ja-JP" dirty="0"/>
              <a:t>-</a:t>
            </a:r>
            <a:r>
              <a:rPr kumimoji="1" lang="ja-JP" altLang="en-US" dirty="0"/>
              <a:t>応用</a:t>
            </a:r>
            <a:r>
              <a:rPr kumimoji="1" lang="en-US" altLang="ja-JP" dirty="0"/>
              <a:t>) (2)</a:t>
            </a:r>
            <a:endParaRPr kumimoji="1" lang="ja-JP" altLang="en-US" dirty="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E9A2F72-8987-404F-9240-D94498C1CFF8}"/>
              </a:ext>
            </a:extLst>
          </p:cNvPr>
          <p:cNvGrpSpPr/>
          <p:nvPr/>
        </p:nvGrpSpPr>
        <p:grpSpPr>
          <a:xfrm>
            <a:off x="149545" y="1760752"/>
            <a:ext cx="4540414" cy="3962897"/>
            <a:chOff x="388054" y="2610678"/>
            <a:chExt cx="4540414" cy="3962897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834D9C56-87B2-48E2-A06C-A1D9D04A9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054" y="2610678"/>
              <a:ext cx="4411225" cy="39628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吹き出し: 角を丸めた四角形 5">
              <a:extLst>
                <a:ext uri="{FF2B5EF4-FFF2-40B4-BE49-F238E27FC236}">
                  <a16:creationId xmlns:a16="http://schemas.microsoft.com/office/drawing/2014/main" id="{711BB937-C8C5-4D0D-B98B-EDEB26CB7670}"/>
                </a:ext>
              </a:extLst>
            </p:cNvPr>
            <p:cNvSpPr/>
            <p:nvPr/>
          </p:nvSpPr>
          <p:spPr>
            <a:xfrm>
              <a:off x="1315309" y="5044176"/>
              <a:ext cx="2576207" cy="457899"/>
            </a:xfrm>
            <a:prstGeom prst="wedgeRoundRectCallout">
              <a:avLst>
                <a:gd name="adj1" fmla="val 34279"/>
                <a:gd name="adj2" fmla="val 113897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b="1" dirty="0">
                  <a:solidFill>
                    <a:srgbClr val="FF0000"/>
                  </a:solidFill>
                </a:rPr>
                <a:t>写真の</a:t>
              </a:r>
              <a:r>
                <a:rPr lang="en-US" altLang="ja-JP" sz="1600" b="1" dirty="0">
                  <a:solidFill>
                    <a:srgbClr val="FF0000"/>
                  </a:solidFill>
                </a:rPr>
                <a:t>GPS</a:t>
              </a:r>
              <a:r>
                <a:rPr lang="ja-JP" altLang="en-US" sz="1600" b="1" dirty="0">
                  <a:solidFill>
                    <a:srgbClr val="FF0000"/>
                  </a:solidFill>
                </a:rPr>
                <a:t>情報はここ</a:t>
              </a:r>
              <a:endParaRPr kumimoji="1" lang="ja-JP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吹き出し: 角を丸めた四角形 6">
              <a:extLst>
                <a:ext uri="{FF2B5EF4-FFF2-40B4-BE49-F238E27FC236}">
                  <a16:creationId xmlns:a16="http://schemas.microsoft.com/office/drawing/2014/main" id="{913939C3-006E-4254-87D5-FB10558E531F}"/>
                </a:ext>
              </a:extLst>
            </p:cNvPr>
            <p:cNvSpPr/>
            <p:nvPr/>
          </p:nvSpPr>
          <p:spPr>
            <a:xfrm>
              <a:off x="1799013" y="3561847"/>
              <a:ext cx="3129455" cy="824057"/>
            </a:xfrm>
            <a:prstGeom prst="wedgeRoundRectCallout">
              <a:avLst>
                <a:gd name="adj1" fmla="val -56343"/>
                <a:gd name="adj2" fmla="val -46920"/>
                <a:gd name="adj3" fmla="val 1666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b="1" dirty="0">
                  <a:solidFill>
                    <a:srgbClr val="FF0000"/>
                  </a:solidFill>
                </a:rPr>
                <a:t>浅水川はこの流域全体での</a:t>
              </a:r>
              <a:br>
                <a:rPr lang="en-US" altLang="ja-JP" b="1" dirty="0">
                  <a:solidFill>
                    <a:srgbClr val="FF0000"/>
                  </a:solidFill>
                </a:rPr>
              </a:br>
              <a:r>
                <a:rPr lang="ja-JP" altLang="en-US" b="1" dirty="0">
                  <a:solidFill>
                    <a:srgbClr val="FF0000"/>
                  </a:solidFill>
                </a:rPr>
                <a:t>名前なのでハズレ</a:t>
              </a:r>
              <a:endParaRPr kumimoji="1" lang="ja-JP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8C0DF853-1E8C-47E5-9835-82BF054102B5}"/>
              </a:ext>
            </a:extLst>
          </p:cNvPr>
          <p:cNvGrpSpPr/>
          <p:nvPr/>
        </p:nvGrpSpPr>
        <p:grpSpPr>
          <a:xfrm>
            <a:off x="4033586" y="3360749"/>
            <a:ext cx="3917255" cy="3346605"/>
            <a:chOff x="4999020" y="3226970"/>
            <a:chExt cx="3917255" cy="3346605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D1FDB986-C699-420A-8659-DD1E214A1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020" y="3638999"/>
              <a:ext cx="3917255" cy="293457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C8D5E72C-C2AC-4E52-B4D7-AAD90B2D789A}"/>
                </a:ext>
              </a:extLst>
            </p:cNvPr>
            <p:cNvSpPr/>
            <p:nvPr/>
          </p:nvSpPr>
          <p:spPr>
            <a:xfrm>
              <a:off x="6636359" y="5901993"/>
              <a:ext cx="586076" cy="54041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E854C0A2-4261-441D-A9F4-48C78A53369D}"/>
                </a:ext>
              </a:extLst>
            </p:cNvPr>
            <p:cNvSpPr/>
            <p:nvPr/>
          </p:nvSpPr>
          <p:spPr>
            <a:xfrm>
              <a:off x="6016486" y="4716470"/>
              <a:ext cx="371061" cy="3277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A3E1FF3B-765C-437B-835B-78B67262E002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6215270" y="4890052"/>
              <a:ext cx="506918" cy="10910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吹き出し: 角を丸めた四角形 18">
              <a:extLst>
                <a:ext uri="{FF2B5EF4-FFF2-40B4-BE49-F238E27FC236}">
                  <a16:creationId xmlns:a16="http://schemas.microsoft.com/office/drawing/2014/main" id="{FBAF5C02-AAF9-4F2A-8E80-EE16557062ED}"/>
                </a:ext>
              </a:extLst>
            </p:cNvPr>
            <p:cNvSpPr/>
            <p:nvPr/>
          </p:nvSpPr>
          <p:spPr>
            <a:xfrm>
              <a:off x="5364669" y="3226970"/>
              <a:ext cx="3129455" cy="824057"/>
            </a:xfrm>
            <a:prstGeom prst="wedgeRoundRectCallout">
              <a:avLst>
                <a:gd name="adj1" fmla="val -27547"/>
                <a:gd name="adj2" fmla="val 112288"/>
                <a:gd name="adj3" fmla="val 1666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b="1" dirty="0">
                  <a:solidFill>
                    <a:srgbClr val="FF0000"/>
                  </a:solidFill>
                </a:rPr>
                <a:t>Street View </a:t>
              </a:r>
              <a:r>
                <a:rPr lang="ja-JP" altLang="en-US" b="1" dirty="0">
                  <a:solidFill>
                    <a:srgbClr val="FF0000"/>
                  </a:solidFill>
                </a:rPr>
                <a:t>の人形を</a:t>
              </a:r>
              <a:endParaRPr lang="en-US" altLang="ja-JP" b="1" dirty="0">
                <a:solidFill>
                  <a:srgbClr val="FF0000"/>
                </a:solidFill>
              </a:endParaRPr>
            </a:p>
            <a:p>
              <a:pPr algn="ctr"/>
              <a:r>
                <a:rPr kumimoji="1" lang="ja-JP" altLang="en-US" b="1" dirty="0">
                  <a:solidFill>
                    <a:srgbClr val="FF0000"/>
                  </a:solidFill>
                </a:rPr>
                <a:t>地図の場所にドロップ</a:t>
              </a:r>
            </a:p>
          </p:txBody>
        </p:sp>
      </p:grpSp>
      <p:pic>
        <p:nvPicPr>
          <p:cNvPr id="21" name="コンテンツ プレースホルダー 20" descr="地図の看板&#10;&#10;中程度の精度で自動的に生成された説明">
            <a:extLst>
              <a:ext uri="{FF2B5EF4-FFF2-40B4-BE49-F238E27FC236}">
                <a16:creationId xmlns:a16="http://schemas.microsoft.com/office/drawing/2014/main" id="{B7C32511-56C0-47D4-BF4F-C40C57854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29" y="3332426"/>
            <a:ext cx="3928776" cy="2755677"/>
          </a:xfrm>
        </p:spPr>
      </p:pic>
      <p:sp>
        <p:nvSpPr>
          <p:cNvPr id="24" name="吹き出し: 角を丸めた四角形 23">
            <a:extLst>
              <a:ext uri="{FF2B5EF4-FFF2-40B4-BE49-F238E27FC236}">
                <a16:creationId xmlns:a16="http://schemas.microsoft.com/office/drawing/2014/main" id="{B8C5ACA0-A620-4FF7-A51B-813E73F88FCB}"/>
              </a:ext>
            </a:extLst>
          </p:cNvPr>
          <p:cNvSpPr/>
          <p:nvPr/>
        </p:nvSpPr>
        <p:spPr>
          <a:xfrm>
            <a:off x="9137684" y="2574106"/>
            <a:ext cx="2769410" cy="1099686"/>
          </a:xfrm>
          <a:prstGeom prst="wedgeRoundRectCallout">
            <a:avLst>
              <a:gd name="adj1" fmla="val -38538"/>
              <a:gd name="adj2" fmla="val 8921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町内の案内板の</a:t>
            </a:r>
            <a:br>
              <a:rPr lang="en-US" altLang="ja-JP" b="1" dirty="0">
                <a:solidFill>
                  <a:srgbClr val="FF0000"/>
                </a:solidFill>
              </a:rPr>
            </a:br>
            <a:r>
              <a:rPr lang="ja-JP" altLang="en-US" b="1" dirty="0">
                <a:solidFill>
                  <a:srgbClr val="FF0000"/>
                </a:solidFill>
              </a:rPr>
              <a:t>絵を見ると</a:t>
            </a:r>
            <a:br>
              <a:rPr lang="en-US" altLang="ja-JP" b="1" dirty="0">
                <a:solidFill>
                  <a:srgbClr val="FF0000"/>
                </a:solidFill>
              </a:rPr>
            </a:br>
            <a:r>
              <a:rPr lang="ja-JP" altLang="en-US" b="1" dirty="0">
                <a:solidFill>
                  <a:srgbClr val="FF0000"/>
                </a:solidFill>
              </a:rPr>
              <a:t>川の名前が書いてある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96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6470CE-8C09-42C6-B890-BF326EE0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⑭ワードファイルの隠れた画像</a:t>
            </a:r>
            <a:r>
              <a:rPr kumimoji="1" lang="en-US" altLang="ja-JP" dirty="0"/>
              <a:t>(</a:t>
            </a:r>
            <a:r>
              <a:rPr kumimoji="1" lang="ja-JP" altLang="en-US" dirty="0"/>
              <a:t>ステージ</a:t>
            </a:r>
            <a:r>
              <a:rPr kumimoji="1" lang="en-US" altLang="ja-JP" dirty="0"/>
              <a:t>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1C598D-AF03-43B0-B604-0F923B390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7634" y="2478024"/>
            <a:ext cx="4837043" cy="369417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ワードファイル</a:t>
            </a:r>
            <a:r>
              <a:rPr kumimoji="1" lang="en-US" altLang="ja-JP" dirty="0"/>
              <a:t>*.docx </a:t>
            </a:r>
            <a:r>
              <a:rPr kumimoji="1" lang="ja-JP" altLang="en-US" dirty="0"/>
              <a:t>は</a:t>
            </a:r>
            <a:br>
              <a:rPr kumimoji="1" lang="en-US" altLang="ja-JP" dirty="0"/>
            </a:br>
            <a:r>
              <a:rPr kumimoji="1" lang="ja-JP" altLang="en-US" dirty="0"/>
              <a:t>実は </a:t>
            </a:r>
            <a:r>
              <a:rPr kumimoji="1" lang="en-US" altLang="ja-JP" dirty="0"/>
              <a:t>zip </a:t>
            </a:r>
            <a:r>
              <a:rPr kumimoji="1" lang="ja-JP" altLang="en-US" dirty="0"/>
              <a:t>ファイル</a:t>
            </a:r>
            <a:r>
              <a:rPr kumimoji="1" lang="en-US" altLang="ja-JP" dirty="0"/>
              <a:t>...</a:t>
            </a:r>
          </a:p>
          <a:p>
            <a:pPr marL="0" indent="0">
              <a:buNone/>
            </a:pPr>
            <a:r>
              <a:rPr kumimoji="1" lang="ja-JP" altLang="en-US" dirty="0"/>
              <a:t>拡張子を</a:t>
            </a:r>
            <a:r>
              <a:rPr kumimoji="1" lang="en-US" altLang="ja-JP" dirty="0"/>
              <a:t>.zip</a:t>
            </a:r>
            <a:r>
              <a:rPr kumimoji="1" lang="ja-JP" altLang="en-US" dirty="0"/>
              <a:t>に変更して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中身を見てみよう。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EB9723-AD94-49D0-A132-8F5C5184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27" y="1767840"/>
            <a:ext cx="5721313" cy="4749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B7F8FC41-F655-4076-BD11-96837CD92DD2}"/>
              </a:ext>
            </a:extLst>
          </p:cNvPr>
          <p:cNvSpPr/>
          <p:nvPr/>
        </p:nvSpPr>
        <p:spPr>
          <a:xfrm>
            <a:off x="3579188" y="3064447"/>
            <a:ext cx="2516812" cy="1077997"/>
          </a:xfrm>
          <a:prstGeom prst="wedgeRoundRectCallout">
            <a:avLst>
              <a:gd name="adj1" fmla="val -44816"/>
              <a:gd name="adj2" fmla="val 9775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普通に開いても</a:t>
            </a:r>
            <a:br>
              <a:rPr kumimoji="1" lang="en-US" altLang="ja-JP" sz="1600" dirty="0">
                <a:solidFill>
                  <a:srgbClr val="FF0000"/>
                </a:solidFill>
              </a:rPr>
            </a:br>
            <a:r>
              <a:rPr kumimoji="1" lang="ja-JP" altLang="en-US" sz="1600" dirty="0">
                <a:solidFill>
                  <a:srgbClr val="FF0000"/>
                </a:solidFill>
              </a:rPr>
              <a:t>画像は１つしかない</a:t>
            </a:r>
          </a:p>
        </p:txBody>
      </p:sp>
    </p:spTree>
    <p:extLst>
      <p:ext uri="{BB962C8B-B14F-4D97-AF65-F5344CB8AC3E}">
        <p14:creationId xmlns:p14="http://schemas.microsoft.com/office/powerpoint/2010/main" val="2548777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1768CB-4A35-418D-A46B-144ABE1C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⑭ワードファイルの隠れた画像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4D24110-3C6B-463D-A1C4-55CBE2A05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62" y="1902067"/>
            <a:ext cx="3383907" cy="4846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E8096B9A-1A3F-474B-A70B-F5C60D3F9272}"/>
              </a:ext>
            </a:extLst>
          </p:cNvPr>
          <p:cNvSpPr/>
          <p:nvPr/>
        </p:nvSpPr>
        <p:spPr>
          <a:xfrm>
            <a:off x="1332462" y="3026373"/>
            <a:ext cx="986668" cy="4026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DCACBA1-68E5-4426-9216-F33455A7F08A}"/>
              </a:ext>
            </a:extLst>
          </p:cNvPr>
          <p:cNvSpPr/>
          <p:nvPr/>
        </p:nvSpPr>
        <p:spPr>
          <a:xfrm>
            <a:off x="2319130" y="6432193"/>
            <a:ext cx="986668" cy="4026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B2FE1F4-6B89-446B-98D3-3FC7876D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377" y="2806210"/>
            <a:ext cx="3886742" cy="2067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4BC2899F-A94E-40EA-9E7E-37D426E0A811}"/>
              </a:ext>
            </a:extLst>
          </p:cNvPr>
          <p:cNvSpPr/>
          <p:nvPr/>
        </p:nvSpPr>
        <p:spPr>
          <a:xfrm>
            <a:off x="4042894" y="4363127"/>
            <a:ext cx="1615784" cy="4026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AB003325-2050-4C32-908D-0518191EABF4}"/>
              </a:ext>
            </a:extLst>
          </p:cNvPr>
          <p:cNvCxnSpPr>
            <a:cxnSpLocks/>
          </p:cNvCxnSpPr>
          <p:nvPr/>
        </p:nvCxnSpPr>
        <p:spPr>
          <a:xfrm>
            <a:off x="1925774" y="3458946"/>
            <a:ext cx="706549" cy="2973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D13C9681-D1ED-46E9-BA4B-2EE298B0224E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3161304" y="4815574"/>
            <a:ext cx="1386504" cy="1675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D5A0A77A-99F8-434F-B671-E3E670775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488" y="5090693"/>
            <a:ext cx="3934374" cy="26102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DCB624E1-4B70-4E40-B21B-B558B8CB9268}"/>
              </a:ext>
            </a:extLst>
          </p:cNvPr>
          <p:cNvSpPr/>
          <p:nvPr/>
        </p:nvSpPr>
        <p:spPr>
          <a:xfrm>
            <a:off x="4861001" y="5676895"/>
            <a:ext cx="1615784" cy="4026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B7B2ED2-BDB4-49F5-AA65-7676071272BF}"/>
              </a:ext>
            </a:extLst>
          </p:cNvPr>
          <p:cNvCxnSpPr>
            <a:cxnSpLocks/>
          </p:cNvCxnSpPr>
          <p:nvPr/>
        </p:nvCxnSpPr>
        <p:spPr>
          <a:xfrm>
            <a:off x="5126045" y="4765754"/>
            <a:ext cx="295527" cy="911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コンテンツ プレースホルダー 20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4304B66F-A64E-4811-B355-A89387CB3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85" y="1765853"/>
            <a:ext cx="4353533" cy="3429479"/>
          </a:xfrm>
          <a:ln>
            <a:solidFill>
              <a:schemeClr val="tx1"/>
            </a:solidFill>
          </a:ln>
        </p:spPr>
      </p:pic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DEA36DF9-0EC2-45F2-B9D6-64D37BB90C81}"/>
              </a:ext>
            </a:extLst>
          </p:cNvPr>
          <p:cNvCxnSpPr>
            <a:cxnSpLocks/>
          </p:cNvCxnSpPr>
          <p:nvPr/>
        </p:nvCxnSpPr>
        <p:spPr>
          <a:xfrm flipV="1">
            <a:off x="5919968" y="4714464"/>
            <a:ext cx="855423" cy="9624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楕円 24">
            <a:extLst>
              <a:ext uri="{FF2B5EF4-FFF2-40B4-BE49-F238E27FC236}">
                <a16:creationId xmlns:a16="http://schemas.microsoft.com/office/drawing/2014/main" id="{11EC3237-51E8-4D17-81CA-6AF92B099196}"/>
              </a:ext>
            </a:extLst>
          </p:cNvPr>
          <p:cNvSpPr/>
          <p:nvPr/>
        </p:nvSpPr>
        <p:spPr>
          <a:xfrm>
            <a:off x="10087082" y="2095257"/>
            <a:ext cx="912222" cy="9311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B4B6A26E-0481-4796-A94D-65DC033CB521}"/>
              </a:ext>
            </a:extLst>
          </p:cNvPr>
          <p:cNvCxnSpPr>
            <a:cxnSpLocks/>
          </p:cNvCxnSpPr>
          <p:nvPr/>
        </p:nvCxnSpPr>
        <p:spPr>
          <a:xfrm flipV="1">
            <a:off x="7694890" y="2768573"/>
            <a:ext cx="2392192" cy="12207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0A2B4542-ED81-40BC-98A4-EB37AB629FCB}"/>
              </a:ext>
            </a:extLst>
          </p:cNvPr>
          <p:cNvSpPr/>
          <p:nvPr/>
        </p:nvSpPr>
        <p:spPr>
          <a:xfrm>
            <a:off x="3024415" y="3135778"/>
            <a:ext cx="2516812" cy="727668"/>
          </a:xfrm>
          <a:prstGeom prst="wedgeRoundRectCallout">
            <a:avLst>
              <a:gd name="adj1" fmla="val 24688"/>
              <a:gd name="adj2" fmla="val 1123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</a:rPr>
              <a:t>拡張子を変更</a:t>
            </a:r>
          </a:p>
        </p:txBody>
      </p: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5C8AF73B-056C-4787-9F31-DEBA8312D0A3}"/>
              </a:ext>
            </a:extLst>
          </p:cNvPr>
          <p:cNvSpPr/>
          <p:nvPr/>
        </p:nvSpPr>
        <p:spPr>
          <a:xfrm>
            <a:off x="9180413" y="3597738"/>
            <a:ext cx="2516812" cy="994570"/>
          </a:xfrm>
          <a:prstGeom prst="wedgeRoundRectCallout">
            <a:avLst>
              <a:gd name="adj1" fmla="val 17316"/>
              <a:gd name="adj2" fmla="val -9944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rgbClr val="FF0000"/>
                </a:solidFill>
              </a:rPr>
              <a:t>圧縮ファイル</a:t>
            </a:r>
            <a:br>
              <a:rPr kumimoji="1" lang="en-US" altLang="ja-JP" sz="2400" dirty="0">
                <a:solidFill>
                  <a:srgbClr val="FF0000"/>
                </a:solidFill>
              </a:rPr>
            </a:br>
            <a:r>
              <a:rPr kumimoji="1" lang="ja-JP" altLang="en-US" sz="2400" dirty="0">
                <a:solidFill>
                  <a:srgbClr val="FF0000"/>
                </a:solidFill>
              </a:rPr>
              <a:t>を展開</a:t>
            </a:r>
          </a:p>
        </p:txBody>
      </p:sp>
      <p:sp>
        <p:nvSpPr>
          <p:cNvPr id="19" name="矢印: 右 18">
            <a:extLst>
              <a:ext uri="{FF2B5EF4-FFF2-40B4-BE49-F238E27FC236}">
                <a16:creationId xmlns:a16="http://schemas.microsoft.com/office/drawing/2014/main" id="{4E1A90D4-9B7F-4E9A-933B-A756A30156FC}"/>
              </a:ext>
            </a:extLst>
          </p:cNvPr>
          <p:cNvSpPr/>
          <p:nvPr/>
        </p:nvSpPr>
        <p:spPr>
          <a:xfrm>
            <a:off x="10399833" y="5671835"/>
            <a:ext cx="817780" cy="63752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673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4ED069-CD32-404A-A462-A2C83B55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①壊れた</a:t>
            </a:r>
            <a:r>
              <a:rPr kumimoji="1" lang="en-US" altLang="ja-JP" dirty="0"/>
              <a:t>QR</a:t>
            </a:r>
            <a:r>
              <a:rPr kumimoji="1" lang="ja-JP" altLang="en-US" dirty="0"/>
              <a:t>コード、②</a:t>
            </a:r>
            <a:r>
              <a:rPr kumimoji="1" lang="en-US" altLang="ja-JP" dirty="0"/>
              <a:t>QR</a:t>
            </a:r>
            <a:r>
              <a:rPr kumimoji="1" lang="ja-JP" altLang="en-US" dirty="0"/>
              <a:t>コードパズル</a:t>
            </a:r>
          </a:p>
        </p:txBody>
      </p:sp>
      <p:pic>
        <p:nvPicPr>
          <p:cNvPr id="5" name="コンテンツ プレースホルダー 4" descr="QR コード&#10;&#10;自動的に生成された説明">
            <a:extLst>
              <a:ext uri="{FF2B5EF4-FFF2-40B4-BE49-F238E27FC236}">
                <a16:creationId xmlns:a16="http://schemas.microsoft.com/office/drawing/2014/main" id="{7F62D924-BDCF-4DC9-BC92-0DA9C5699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62" y="1850296"/>
            <a:ext cx="2869800" cy="286980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6E0149C-EBE1-4868-B422-5554FE02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580" y="1728216"/>
            <a:ext cx="7001852" cy="4934639"/>
          </a:xfrm>
          <a:prstGeom prst="rect">
            <a:avLst/>
          </a:prstGeom>
          <a:solidFill>
            <a:srgbClr val="C00000"/>
          </a:solidFill>
          <a:ln w="38100">
            <a:solidFill>
              <a:srgbClr val="00B0F0"/>
            </a:solidFill>
            <a:prstDash val="solid"/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D3B8C8-8E7D-4B81-B84F-69396F9A9B1D}"/>
              </a:ext>
            </a:extLst>
          </p:cNvPr>
          <p:cNvSpPr txBox="1"/>
          <p:nvPr/>
        </p:nvSpPr>
        <p:spPr>
          <a:xfrm>
            <a:off x="886239" y="4674783"/>
            <a:ext cx="2528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壊れた</a:t>
            </a:r>
            <a:r>
              <a:rPr kumimoji="1" lang="en-US" altLang="ja-JP" sz="2400" dirty="0"/>
              <a:t>QR</a:t>
            </a:r>
            <a:r>
              <a:rPr kumimoji="1" lang="ja-JP" altLang="en-US" sz="2400" dirty="0"/>
              <a:t>コード</a:t>
            </a:r>
            <a:endParaRPr kumimoji="1" lang="en-US" altLang="ja-JP" sz="2400" dirty="0"/>
          </a:p>
          <a:p>
            <a:pPr algn="ctr"/>
            <a:r>
              <a:rPr lang="ja-JP" altLang="en-US" sz="2400" dirty="0">
                <a:solidFill>
                  <a:srgbClr val="0070C0"/>
                </a:solidFill>
              </a:rPr>
              <a:t>出題画像とは</a:t>
            </a:r>
            <a:br>
              <a:rPr lang="en-US" altLang="ja-JP" sz="2400" dirty="0">
                <a:solidFill>
                  <a:srgbClr val="0070C0"/>
                </a:solidFill>
              </a:rPr>
            </a:br>
            <a:r>
              <a:rPr lang="ja-JP" altLang="en-US" sz="2400" dirty="0">
                <a:solidFill>
                  <a:srgbClr val="0070C0"/>
                </a:solidFill>
              </a:rPr>
              <a:t>違います</a:t>
            </a:r>
            <a:endParaRPr kumimoji="1" lang="ja-JP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1E0C8A-37F4-480E-8951-A54A4D058695}"/>
              </a:ext>
            </a:extLst>
          </p:cNvPr>
          <p:cNvSpPr txBox="1"/>
          <p:nvPr/>
        </p:nvSpPr>
        <p:spPr>
          <a:xfrm>
            <a:off x="5236821" y="6039607"/>
            <a:ext cx="544216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キーエンス・バーコード講座より引用</a:t>
            </a:r>
            <a:br>
              <a:rPr kumimoji="1" lang="en-US" altLang="ja-JP" sz="2400" dirty="0"/>
            </a:br>
            <a:r>
              <a:rPr kumimoji="1" lang="en-US" altLang="ja-JP" sz="1050" dirty="0"/>
              <a:t>https://www.keyence.co.jp/ss/products/autoid/codereader/basic2d_qr.jsp</a:t>
            </a:r>
            <a:endParaRPr kumimoji="1" lang="ja-JP" altLang="en-US" sz="105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23F52C23-CF7F-40D5-9848-A2E3C3B698BA}"/>
              </a:ext>
            </a:extLst>
          </p:cNvPr>
          <p:cNvSpPr/>
          <p:nvPr/>
        </p:nvSpPr>
        <p:spPr>
          <a:xfrm>
            <a:off x="1709923" y="6014466"/>
            <a:ext cx="3129455" cy="589788"/>
          </a:xfrm>
          <a:prstGeom prst="wedgeRoundRectCallout">
            <a:avLst>
              <a:gd name="adj1" fmla="val -33900"/>
              <a:gd name="adj2" fmla="val 9459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どこが壊れているかな？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20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F990DC-2774-4E92-8B5B-7E68621E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⑭ワードファイルの隠れた画像</a:t>
            </a:r>
            <a:r>
              <a:rPr kumimoji="1" lang="en-US" altLang="ja-JP" dirty="0"/>
              <a:t>(3)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E54C13A-5EF0-4922-894D-E71D8672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46" y="1831427"/>
            <a:ext cx="4417157" cy="26298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コンテンツ プレースホルダー 7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585ED8E1-A10D-44DC-B5AD-7C465B660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65" y="3146361"/>
            <a:ext cx="5026494" cy="3245261"/>
          </a:xfrm>
          <a:ln>
            <a:solidFill>
              <a:schemeClr val="tx1"/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4580991-7975-4A76-8ECA-676FDD181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021" y="2575914"/>
            <a:ext cx="7049484" cy="40677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B84F5BFB-719E-41B5-973E-1490758CF60B}"/>
              </a:ext>
            </a:extLst>
          </p:cNvPr>
          <p:cNvSpPr/>
          <p:nvPr/>
        </p:nvSpPr>
        <p:spPr>
          <a:xfrm>
            <a:off x="460846" y="3227686"/>
            <a:ext cx="986668" cy="4026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D1FF2792-181A-431B-9780-5095F2F15801}"/>
              </a:ext>
            </a:extLst>
          </p:cNvPr>
          <p:cNvSpPr/>
          <p:nvPr/>
        </p:nvSpPr>
        <p:spPr>
          <a:xfrm>
            <a:off x="2432393" y="4198321"/>
            <a:ext cx="986668" cy="4026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39075EEB-5498-444F-BEAC-4EDC0A099677}"/>
              </a:ext>
            </a:extLst>
          </p:cNvPr>
          <p:cNvSpPr/>
          <p:nvPr/>
        </p:nvSpPr>
        <p:spPr>
          <a:xfrm>
            <a:off x="7871791" y="3803374"/>
            <a:ext cx="2809461" cy="271669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D8363BA8-2693-473A-89D8-29A78D8DDB42}"/>
              </a:ext>
            </a:extLst>
          </p:cNvPr>
          <p:cNvCxnSpPr>
            <a:cxnSpLocks/>
          </p:cNvCxnSpPr>
          <p:nvPr/>
        </p:nvCxnSpPr>
        <p:spPr>
          <a:xfrm>
            <a:off x="1282920" y="3617967"/>
            <a:ext cx="1149473" cy="6757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D0856DC-FA3F-443B-A436-98F628218B79}"/>
              </a:ext>
            </a:extLst>
          </p:cNvPr>
          <p:cNvCxnSpPr>
            <a:cxnSpLocks/>
          </p:cNvCxnSpPr>
          <p:nvPr/>
        </p:nvCxnSpPr>
        <p:spPr>
          <a:xfrm>
            <a:off x="3414552" y="4431122"/>
            <a:ext cx="4251743" cy="5876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F724EBDC-5A10-4BAC-B867-60DBED098DF4}"/>
              </a:ext>
            </a:extLst>
          </p:cNvPr>
          <p:cNvSpPr/>
          <p:nvPr/>
        </p:nvSpPr>
        <p:spPr>
          <a:xfrm>
            <a:off x="8414510" y="2028879"/>
            <a:ext cx="3129455" cy="1179577"/>
          </a:xfrm>
          <a:prstGeom prst="wedgeRoundRectCallout">
            <a:avLst>
              <a:gd name="adj1" fmla="val -33900"/>
              <a:gd name="adj2" fmla="val 9459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FF0000"/>
                </a:solidFill>
              </a:rPr>
              <a:t>クラッカーは、</a:t>
            </a:r>
            <a:br>
              <a:rPr lang="en-US" altLang="ja-JP" sz="1600" dirty="0">
                <a:solidFill>
                  <a:srgbClr val="FF0000"/>
                </a:solidFill>
              </a:rPr>
            </a:br>
            <a:r>
              <a:rPr lang="ja-JP" altLang="en-US" sz="1600" dirty="0">
                <a:solidFill>
                  <a:srgbClr val="FF0000"/>
                </a:solidFill>
              </a:rPr>
              <a:t>ワープロファイルの中に、</a:t>
            </a:r>
            <a:br>
              <a:rPr lang="en-US" altLang="ja-JP" sz="1600" dirty="0">
                <a:solidFill>
                  <a:srgbClr val="FF0000"/>
                </a:solidFill>
              </a:rPr>
            </a:br>
            <a:r>
              <a:rPr lang="ja-JP" altLang="en-US" sz="1600" dirty="0">
                <a:solidFill>
                  <a:srgbClr val="FF0000"/>
                </a:solidFill>
              </a:rPr>
              <a:t>マルウェアを紛れ込ませて</a:t>
            </a:r>
            <a:endParaRPr lang="en-US" altLang="ja-JP" sz="16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ファイルを送ってくるかも</a:t>
            </a:r>
          </a:p>
        </p:txBody>
      </p:sp>
    </p:spTree>
    <p:extLst>
      <p:ext uri="{BB962C8B-B14F-4D97-AF65-F5344CB8AC3E}">
        <p14:creationId xmlns:p14="http://schemas.microsoft.com/office/powerpoint/2010/main" val="3521959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F09AC-10EE-46B5-B134-3B3FF26F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SNS</a:t>
            </a:r>
            <a:r>
              <a:rPr kumimoji="1" lang="ja-JP" altLang="en-US" dirty="0"/>
              <a:t>に写真をアップロードする時は注意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E6F766-4B90-44BE-8AB2-11C129B51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80" y="2439063"/>
            <a:ext cx="4980432" cy="3694176"/>
          </a:xfrm>
        </p:spPr>
        <p:txBody>
          <a:bodyPr/>
          <a:lstStyle/>
          <a:p>
            <a:r>
              <a:rPr kumimoji="1" lang="en-US" altLang="ja-JP" sz="2000" dirty="0"/>
              <a:t>SNS</a:t>
            </a:r>
            <a:r>
              <a:rPr kumimoji="1" lang="ja-JP" altLang="en-US" sz="2000" dirty="0"/>
              <a:t>に写真をアップロードする時に、</a:t>
            </a:r>
            <a:r>
              <a:rPr kumimoji="1" lang="en-US" altLang="ja-JP" sz="2000" dirty="0" err="1"/>
              <a:t>Exif</a:t>
            </a:r>
            <a:r>
              <a:rPr kumimoji="1" lang="ja-JP" altLang="en-US" sz="2000" dirty="0"/>
              <a:t>情報がついていると、あなたの自宅の場所が分かってしまうかもしれない。</a:t>
            </a:r>
            <a:endParaRPr kumimoji="1" lang="en-US" altLang="ja-JP" sz="2000" dirty="0"/>
          </a:p>
        </p:txBody>
      </p:sp>
      <p:pic>
        <p:nvPicPr>
          <p:cNvPr id="2050" name="Picture 2" descr="ピースサインの写真素材｜写真素材なら「写真AC」無料（フリー）ダウンロードOK">
            <a:extLst>
              <a:ext uri="{FF2B5EF4-FFF2-40B4-BE49-F238E27FC236}">
                <a16:creationId xmlns:a16="http://schemas.microsoft.com/office/drawing/2014/main" id="{E1793D70-E4B9-42C3-B33F-ED1267CA9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7" t="4356" r="8405"/>
          <a:stretch/>
        </p:blipFill>
        <p:spPr bwMode="auto">
          <a:xfrm>
            <a:off x="1808175" y="4097442"/>
            <a:ext cx="2999949" cy="276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1CA76120-EE27-46EF-802D-B18A073669FC}"/>
              </a:ext>
            </a:extLst>
          </p:cNvPr>
          <p:cNvSpPr/>
          <p:nvPr/>
        </p:nvSpPr>
        <p:spPr>
          <a:xfrm>
            <a:off x="243118" y="4325112"/>
            <a:ext cx="2343249" cy="391284"/>
          </a:xfrm>
          <a:prstGeom prst="wedgeRoundRectCallout">
            <a:avLst>
              <a:gd name="adj1" fmla="val 25765"/>
              <a:gd name="adj2" fmla="val 150852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指紋が読めるかも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EEBE2E98-A7A1-4044-91DF-54125033F92A}"/>
              </a:ext>
            </a:extLst>
          </p:cNvPr>
          <p:cNvSpPr/>
          <p:nvPr/>
        </p:nvSpPr>
        <p:spPr>
          <a:xfrm>
            <a:off x="3622916" y="4051549"/>
            <a:ext cx="2370416" cy="469205"/>
          </a:xfrm>
          <a:prstGeom prst="wedgeRoundRectCallout">
            <a:avLst>
              <a:gd name="adj1" fmla="val -48338"/>
              <a:gd name="adj2" fmla="val 15105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瞳に景色が映ってる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56FF8A0-B60B-4928-8532-6860BE2A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664" y="1959398"/>
            <a:ext cx="5237956" cy="4184301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B87891-AB59-405E-B463-69151E0F597A}"/>
              </a:ext>
            </a:extLst>
          </p:cNvPr>
          <p:cNvSpPr txBox="1"/>
          <p:nvPr/>
        </p:nvSpPr>
        <p:spPr>
          <a:xfrm>
            <a:off x="6096000" y="6280064"/>
            <a:ext cx="5526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2019/10/11 </a:t>
            </a:r>
            <a:r>
              <a:rPr kumimoji="1" lang="ja-JP" altLang="en-US" b="1" dirty="0"/>
              <a:t>東京新聞 </a:t>
            </a:r>
            <a:r>
              <a:rPr lang="en-US" altLang="ja-JP" b="1" dirty="0"/>
              <a:t>TOKYO Web</a:t>
            </a:r>
            <a:r>
              <a:rPr lang="ja-JP" altLang="en-US" b="1" dirty="0"/>
              <a:t>より引用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948480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FA4949-111F-41DB-B0F5-9476DDFC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⑮</a:t>
            </a:r>
            <a:r>
              <a:rPr kumimoji="1" lang="en-US" altLang="ja-JP" dirty="0"/>
              <a:t>Ubuntu</a:t>
            </a:r>
            <a:r>
              <a:rPr kumimoji="1" lang="ja-JP" altLang="en-US" dirty="0"/>
              <a:t>環境に接続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0D9535-7FF8-4893-9C47-A806B214D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98AFEEF-FD40-4D28-92F5-73F3BDC27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95"/>
          <a:stretch/>
        </p:blipFill>
        <p:spPr>
          <a:xfrm>
            <a:off x="328111" y="2478023"/>
            <a:ext cx="5065524" cy="24219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BFCC46A-9571-4ACE-B9E2-88604B264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204"/>
          <a:stretch/>
        </p:blipFill>
        <p:spPr>
          <a:xfrm>
            <a:off x="1441758" y="4726104"/>
            <a:ext cx="5065524" cy="2072541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14D047BA-9B49-4486-AFCC-5A4B04477D98}"/>
              </a:ext>
            </a:extLst>
          </p:cNvPr>
          <p:cNvSpPr/>
          <p:nvPr/>
        </p:nvSpPr>
        <p:spPr>
          <a:xfrm>
            <a:off x="1897087" y="3792974"/>
            <a:ext cx="1927572" cy="5366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7DEDDDEA-9A59-43F7-A4A9-9DA4083CF744}"/>
              </a:ext>
            </a:extLst>
          </p:cNvPr>
          <p:cNvSpPr/>
          <p:nvPr/>
        </p:nvSpPr>
        <p:spPr>
          <a:xfrm>
            <a:off x="3146580" y="5296473"/>
            <a:ext cx="1735416" cy="48890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906BA6C-7F1D-4522-A17F-6C854F373C1B}"/>
              </a:ext>
            </a:extLst>
          </p:cNvPr>
          <p:cNvCxnSpPr>
            <a:cxnSpLocks/>
            <a:stCxn id="8" idx="4"/>
            <a:endCxn id="9" idx="1"/>
          </p:cNvCxnSpPr>
          <p:nvPr/>
        </p:nvCxnSpPr>
        <p:spPr>
          <a:xfrm>
            <a:off x="2860873" y="4329617"/>
            <a:ext cx="539853" cy="10384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>
            <a:extLst>
              <a:ext uri="{FF2B5EF4-FFF2-40B4-BE49-F238E27FC236}">
                <a16:creationId xmlns:a16="http://schemas.microsoft.com/office/drawing/2014/main" id="{791962E1-1C98-438A-8A5E-E75D66F90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993" y="1496403"/>
            <a:ext cx="6145053" cy="5129784"/>
          </a:xfrm>
          <a:prstGeom prst="rect">
            <a:avLst/>
          </a:prstGeom>
        </p:spPr>
      </p:pic>
      <p:sp>
        <p:nvSpPr>
          <p:cNvPr id="15" name="吹き出し: 角を丸めた四角形 14">
            <a:extLst>
              <a:ext uri="{FF2B5EF4-FFF2-40B4-BE49-F238E27FC236}">
                <a16:creationId xmlns:a16="http://schemas.microsoft.com/office/drawing/2014/main" id="{AA5E7AFC-61A0-4706-86D1-BEDF8FC9AE54}"/>
              </a:ext>
            </a:extLst>
          </p:cNvPr>
          <p:cNvSpPr/>
          <p:nvPr/>
        </p:nvSpPr>
        <p:spPr>
          <a:xfrm>
            <a:off x="397809" y="5913725"/>
            <a:ext cx="3068241" cy="663972"/>
          </a:xfrm>
          <a:prstGeom prst="wedgeRoundRectCallout">
            <a:avLst>
              <a:gd name="adj1" fmla="val 39888"/>
              <a:gd name="adj2" fmla="val -9195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資料中のパスワードを入力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7CBFD9E7-F198-4AF7-968D-46FD0BAF1A55}"/>
              </a:ext>
            </a:extLst>
          </p:cNvPr>
          <p:cNvSpPr/>
          <p:nvPr/>
        </p:nvSpPr>
        <p:spPr>
          <a:xfrm>
            <a:off x="8040090" y="1589640"/>
            <a:ext cx="2326656" cy="663972"/>
          </a:xfrm>
          <a:prstGeom prst="wedgeRoundRectCallout">
            <a:avLst>
              <a:gd name="adj1" fmla="val -42241"/>
              <a:gd name="adj2" fmla="val 140245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ここに命令を入力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D55219C3-662E-4433-BA13-C1F6BC60D245}"/>
              </a:ext>
            </a:extLst>
          </p:cNvPr>
          <p:cNvSpPr/>
          <p:nvPr/>
        </p:nvSpPr>
        <p:spPr>
          <a:xfrm>
            <a:off x="6609702" y="2478022"/>
            <a:ext cx="4788400" cy="3307359"/>
          </a:xfrm>
          <a:prstGeom prst="roundRect">
            <a:avLst>
              <a:gd name="adj" fmla="val 11202"/>
            </a:avLst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8B7C27F1-7E63-43F5-A27B-6E4F69552A90}"/>
              </a:ext>
            </a:extLst>
          </p:cNvPr>
          <p:cNvSpPr/>
          <p:nvPr/>
        </p:nvSpPr>
        <p:spPr>
          <a:xfrm rot="19290580">
            <a:off x="4756040" y="4340644"/>
            <a:ext cx="1927571" cy="637525"/>
          </a:xfrm>
          <a:prstGeom prst="rightArrow">
            <a:avLst>
              <a:gd name="adj1" fmla="val 50000"/>
              <a:gd name="adj2" fmla="val 86691"/>
            </a:avLst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1194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65CB0C-DBEB-44C0-B1C3-9A803523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600" dirty="0"/>
              <a:t>⑮</a:t>
            </a:r>
            <a:r>
              <a:rPr kumimoji="1" lang="en-US" altLang="ja-JP" sz="3600" dirty="0"/>
              <a:t>Ubuntu</a:t>
            </a:r>
            <a:r>
              <a:rPr kumimoji="1" lang="ja-JP" altLang="en-US" sz="3600" dirty="0"/>
              <a:t>デスクトップ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374796-AE40-4B94-AF71-0F097C71C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2EC6330-2DC8-4B80-892B-C7EC1B42F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8153" b="58083"/>
          <a:stretch/>
        </p:blipFill>
        <p:spPr>
          <a:xfrm>
            <a:off x="484236" y="1947937"/>
            <a:ext cx="5676868" cy="3831336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8C91CFAF-45EE-4849-9462-9CE195866EA1}"/>
              </a:ext>
            </a:extLst>
          </p:cNvPr>
          <p:cNvSpPr/>
          <p:nvPr/>
        </p:nvSpPr>
        <p:spPr>
          <a:xfrm>
            <a:off x="1503997" y="3132947"/>
            <a:ext cx="1040421" cy="882461"/>
          </a:xfrm>
          <a:prstGeom prst="roundRect">
            <a:avLst>
              <a:gd name="adj" fmla="val 11202"/>
            </a:avLst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503226-C045-4CCD-8F65-28A25F59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266" y="1695208"/>
            <a:ext cx="6487430" cy="3467584"/>
          </a:xfrm>
          <a:prstGeom prst="rect">
            <a:avLst/>
          </a:prstGeom>
        </p:spPr>
      </p:pic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624B111-EF15-4E77-8EA6-8F1A626F7EDE}"/>
              </a:ext>
            </a:extLst>
          </p:cNvPr>
          <p:cNvSpPr/>
          <p:nvPr/>
        </p:nvSpPr>
        <p:spPr>
          <a:xfrm>
            <a:off x="6766817" y="2136439"/>
            <a:ext cx="1040421" cy="1179575"/>
          </a:xfrm>
          <a:prstGeom prst="roundRect">
            <a:avLst>
              <a:gd name="adj" fmla="val 11202"/>
            </a:avLst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FFF433ED-2280-4517-A78C-E0EF3FEB1D5A}"/>
              </a:ext>
            </a:extLst>
          </p:cNvPr>
          <p:cNvSpPr/>
          <p:nvPr/>
        </p:nvSpPr>
        <p:spPr>
          <a:xfrm rot="20491301">
            <a:off x="2727492" y="2814184"/>
            <a:ext cx="1927571" cy="637525"/>
          </a:xfrm>
          <a:prstGeom prst="rightArrow">
            <a:avLst>
              <a:gd name="adj1" fmla="val 50000"/>
              <a:gd name="adj2" fmla="val 86691"/>
            </a:avLst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149E7307-76A9-45CC-A79E-8DA117D363D2}"/>
              </a:ext>
            </a:extLst>
          </p:cNvPr>
          <p:cNvSpPr/>
          <p:nvPr/>
        </p:nvSpPr>
        <p:spPr>
          <a:xfrm>
            <a:off x="2024207" y="4670331"/>
            <a:ext cx="2326656" cy="745048"/>
          </a:xfrm>
          <a:prstGeom prst="wedgeRoundRectCallout">
            <a:avLst>
              <a:gd name="adj1" fmla="val -41096"/>
              <a:gd name="adj2" fmla="val -13117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ダブルクリック</a:t>
            </a:r>
            <a:br>
              <a:rPr lang="en-US" altLang="ja-JP" b="1" dirty="0">
                <a:solidFill>
                  <a:srgbClr val="FF0000"/>
                </a:solidFill>
              </a:rPr>
            </a:br>
            <a:r>
              <a:rPr lang="ja-JP" altLang="en-US" b="1" dirty="0">
                <a:solidFill>
                  <a:srgbClr val="FF0000"/>
                </a:solidFill>
              </a:rPr>
              <a:t>で開いてみよう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147429EA-A348-4354-9EC2-96906B245787}"/>
              </a:ext>
            </a:extLst>
          </p:cNvPr>
          <p:cNvSpPr/>
          <p:nvPr/>
        </p:nvSpPr>
        <p:spPr>
          <a:xfrm>
            <a:off x="6849716" y="5277893"/>
            <a:ext cx="4656682" cy="1269414"/>
          </a:xfrm>
          <a:prstGeom prst="wedgeRoundRectCallout">
            <a:avLst>
              <a:gd name="adj1" fmla="val -30565"/>
              <a:gd name="adj2" fmla="val -2148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tx1"/>
                </a:solidFill>
              </a:rPr>
              <a:t>ファイルを探すだけなら、デスクトップ画面でマウス操作で</a:t>
            </a:r>
            <a:r>
              <a:rPr lang="en-US" altLang="ja-JP" sz="1600" dirty="0">
                <a:solidFill>
                  <a:schemeClr val="tx1"/>
                </a:solidFill>
              </a:rPr>
              <a:t>Windows</a:t>
            </a:r>
            <a:r>
              <a:rPr lang="ja-JP" altLang="en-US" sz="1600" dirty="0">
                <a:solidFill>
                  <a:schemeClr val="tx1"/>
                </a:solidFill>
              </a:rPr>
              <a:t>と同じように使えるけど、様々な処理を使いこなすためには、キーボードで命令を入力できるようになろう！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1A76C74-0E82-4160-93DC-1EEFCC82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902" y="206677"/>
            <a:ext cx="5410955" cy="140037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1127494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7499A0-D624-48DE-800B-5D8B0572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⑯</a:t>
            </a:r>
            <a:r>
              <a:rPr kumimoji="1" lang="en-US" altLang="ja-JP" dirty="0"/>
              <a:t>Ubuntu</a:t>
            </a:r>
            <a:r>
              <a:rPr kumimoji="1" lang="ja-JP" altLang="en-US" dirty="0"/>
              <a:t>コマンド </a:t>
            </a:r>
            <a:r>
              <a:rPr kumimoji="1" lang="en-US" altLang="ja-JP" dirty="0"/>
              <a:t>(</a:t>
            </a:r>
            <a:r>
              <a:rPr kumimoji="1" lang="ja-JP" altLang="en-US" dirty="0"/>
              <a:t>ファイル操作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2E75C2E-BEC9-4188-A989-59184E0B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34" y="3260525"/>
            <a:ext cx="8503847" cy="2656758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B16401A6-D90F-41DD-8893-F4FA55C01997}"/>
              </a:ext>
            </a:extLst>
          </p:cNvPr>
          <p:cNvSpPr/>
          <p:nvPr/>
        </p:nvSpPr>
        <p:spPr>
          <a:xfrm>
            <a:off x="4584526" y="2130961"/>
            <a:ext cx="2730673" cy="745048"/>
          </a:xfrm>
          <a:prstGeom prst="wedgeRoundRectCallout">
            <a:avLst>
              <a:gd name="adj1" fmla="val -37440"/>
              <a:gd name="adj2" fmla="val 9042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rgbClr val="FF0000"/>
                </a:solidFill>
              </a:rPr>
              <a:t>/home/ctf2 </a:t>
            </a:r>
            <a:r>
              <a:rPr lang="ja-JP" altLang="en-US" b="1" dirty="0">
                <a:solidFill>
                  <a:srgbClr val="FF0000"/>
                </a:solidFill>
              </a:rPr>
              <a:t>に探すファイルがあるらしい。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2CBFF09F-928A-4390-B15B-4C646E64CDD4}"/>
              </a:ext>
            </a:extLst>
          </p:cNvPr>
          <p:cNvSpPr/>
          <p:nvPr/>
        </p:nvSpPr>
        <p:spPr>
          <a:xfrm>
            <a:off x="8058153" y="2384549"/>
            <a:ext cx="3873328" cy="1913876"/>
          </a:xfrm>
          <a:prstGeom prst="wedgeRoundRectCallout">
            <a:avLst>
              <a:gd name="adj1" fmla="val -60618"/>
              <a:gd name="adj2" fmla="val 45347"/>
              <a:gd name="adj3" fmla="val 16667"/>
            </a:avLst>
          </a:prstGeom>
          <a:solidFill>
            <a:srgbClr val="FFFF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Consolas" panose="020B0609020204030204" pitchFamily="49" charset="0"/>
              </a:rPr>
              <a:t>cd -- Change Directory</a:t>
            </a:r>
          </a:p>
          <a:p>
            <a:r>
              <a:rPr lang="en-US" altLang="ja-JP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kumimoji="1" lang="ja-JP" alt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使い方：  </a:t>
            </a:r>
            <a:r>
              <a:rPr kumimoji="1" lang="en-US" altLang="ja-JP" b="1" dirty="0">
                <a:solidFill>
                  <a:schemeClr val="tx1"/>
                </a:solidFill>
                <a:latin typeface="Consolas" panose="020B0609020204030204" pitchFamily="49" charset="0"/>
              </a:rPr>
              <a:t>cd </a:t>
            </a:r>
            <a:r>
              <a:rPr kumimoji="1" lang="ja-JP" alt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場所</a:t>
            </a:r>
            <a:endParaRPr kumimoji="1" lang="en-US" altLang="ja-JP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Consolas" panose="020B0609020204030204" pitchFamily="49" charset="0"/>
              </a:rPr>
              <a:t>ls -- </a:t>
            </a:r>
            <a:r>
              <a:rPr lang="en-US" altLang="ja-JP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US" altLang="ja-JP" b="1" dirty="0">
                <a:solidFill>
                  <a:srgbClr val="FF0000"/>
                </a:solidFill>
                <a:latin typeface="Consolas" panose="020B0609020204030204" pitchFamily="49" charset="0"/>
              </a:rPr>
              <a:t> directory</a:t>
            </a:r>
          </a:p>
          <a:p>
            <a:r>
              <a:rPr kumimoji="1" lang="en-US" altLang="ja-JP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kumimoji="1" lang="ja-JP" alt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使い方：  </a:t>
            </a:r>
            <a:r>
              <a:rPr kumimoji="1" lang="en-US" altLang="ja-JP" b="1" dirty="0">
                <a:solidFill>
                  <a:schemeClr val="tx1"/>
                </a:solidFill>
                <a:latin typeface="Consolas" panose="020B0609020204030204" pitchFamily="49" charset="0"/>
              </a:rPr>
              <a:t>ls </a:t>
            </a:r>
            <a:r>
              <a:rPr kumimoji="1" lang="ja-JP" alt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場所</a:t>
            </a:r>
            <a:endParaRPr kumimoji="1" lang="en-US" altLang="ja-JP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ja-JP" b="1" dirty="0">
                <a:solidFill>
                  <a:srgbClr val="FF0000"/>
                </a:solidFill>
                <a:latin typeface="Consolas" panose="020B0609020204030204" pitchFamily="49" charset="0"/>
              </a:rPr>
              <a:t>cat -- </a:t>
            </a:r>
            <a:r>
              <a:rPr lang="en-US" altLang="ja-JP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CATalog</a:t>
            </a:r>
            <a:r>
              <a:rPr lang="en-US" altLang="ja-JP" b="1" dirty="0">
                <a:solidFill>
                  <a:srgbClr val="FF0000"/>
                </a:solidFill>
                <a:latin typeface="Consolas" panose="020B0609020204030204" pitchFamily="49" charset="0"/>
              </a:rPr>
              <a:t> File</a:t>
            </a:r>
          </a:p>
          <a:p>
            <a:r>
              <a:rPr kumimoji="1" lang="en-US" altLang="ja-JP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kumimoji="1" lang="ja-JP" alt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使い方：  </a:t>
            </a:r>
            <a:r>
              <a:rPr kumimoji="1" lang="en-US" altLang="ja-JP" b="1" dirty="0">
                <a:solidFill>
                  <a:schemeClr val="tx1"/>
                </a:solidFill>
                <a:latin typeface="Consolas" panose="020B0609020204030204" pitchFamily="49" charset="0"/>
              </a:rPr>
              <a:t>cat </a:t>
            </a:r>
            <a:r>
              <a:rPr kumimoji="1" lang="ja-JP" alt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ファイル名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8BED55B5-3D41-42A1-8726-1794936E719B}"/>
              </a:ext>
            </a:extLst>
          </p:cNvPr>
          <p:cNvSpPr/>
          <p:nvPr/>
        </p:nvSpPr>
        <p:spPr>
          <a:xfrm>
            <a:off x="1290503" y="2928403"/>
            <a:ext cx="683581" cy="300745"/>
          </a:xfrm>
          <a:prstGeom prst="ellipse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/</a:t>
            </a:r>
            <a:endParaRPr kumimoji="1" lang="ja-JP" altLang="en-US" dirty="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FE4F542-C0F2-4DA7-AFCC-9476BF304A1D}"/>
              </a:ext>
            </a:extLst>
          </p:cNvPr>
          <p:cNvSpPr/>
          <p:nvPr/>
        </p:nvSpPr>
        <p:spPr>
          <a:xfrm>
            <a:off x="1631994" y="3542874"/>
            <a:ext cx="976544" cy="326936"/>
          </a:xfrm>
          <a:prstGeom prst="ellipse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home</a:t>
            </a:r>
            <a:endParaRPr kumimoji="1" lang="ja-JP" altLang="en-US" sz="1400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47AF4F3-6BCE-4108-9767-234EF3AB3912}"/>
              </a:ext>
            </a:extLst>
          </p:cNvPr>
          <p:cNvSpPr/>
          <p:nvPr/>
        </p:nvSpPr>
        <p:spPr>
          <a:xfrm>
            <a:off x="622175" y="3545266"/>
            <a:ext cx="817112" cy="326936"/>
          </a:xfrm>
          <a:prstGeom prst="ellipse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err="1"/>
              <a:t>etc</a:t>
            </a:r>
            <a:endParaRPr kumimoji="1" lang="ja-JP" altLang="en-US" sz="1400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C498C307-0696-4D90-ACCA-A2F75EB00A19}"/>
              </a:ext>
            </a:extLst>
          </p:cNvPr>
          <p:cNvSpPr/>
          <p:nvPr/>
        </p:nvSpPr>
        <p:spPr>
          <a:xfrm>
            <a:off x="1445634" y="4185928"/>
            <a:ext cx="728932" cy="326936"/>
          </a:xfrm>
          <a:prstGeom prst="ellipse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ctf2</a:t>
            </a:r>
            <a:endParaRPr kumimoji="1" lang="ja-JP" altLang="en-US" sz="1400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028B63A7-0210-4F56-8A30-EEFBC9A1E525}"/>
              </a:ext>
            </a:extLst>
          </p:cNvPr>
          <p:cNvSpPr/>
          <p:nvPr/>
        </p:nvSpPr>
        <p:spPr>
          <a:xfrm>
            <a:off x="687219" y="4826590"/>
            <a:ext cx="728932" cy="326936"/>
          </a:xfrm>
          <a:prstGeom prst="ellipse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blue</a:t>
            </a:r>
            <a:endParaRPr kumimoji="1" lang="ja-JP" altLang="en-US" sz="12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8820DBB-1D7E-431C-8FC1-116CB0D55116}"/>
              </a:ext>
            </a:extLst>
          </p:cNvPr>
          <p:cNvSpPr/>
          <p:nvPr/>
        </p:nvSpPr>
        <p:spPr>
          <a:xfrm>
            <a:off x="1562881" y="4826590"/>
            <a:ext cx="881483" cy="326936"/>
          </a:xfrm>
          <a:prstGeom prst="ellipse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green</a:t>
            </a:r>
            <a:endParaRPr kumimoji="1" lang="ja-JP" altLang="en-US" sz="1200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16CDC53-AE34-4CAB-A531-52C59B28922D}"/>
              </a:ext>
            </a:extLst>
          </p:cNvPr>
          <p:cNvSpPr/>
          <p:nvPr/>
        </p:nvSpPr>
        <p:spPr>
          <a:xfrm>
            <a:off x="2628861" y="4826590"/>
            <a:ext cx="602111" cy="326936"/>
          </a:xfrm>
          <a:prstGeom prst="ellipse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log</a:t>
            </a:r>
            <a:endParaRPr kumimoji="1" lang="ja-JP" altLang="en-US" sz="1200" dirty="0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E7A1FC57-BA55-4B75-A424-57062D10A752}"/>
              </a:ext>
            </a:extLst>
          </p:cNvPr>
          <p:cNvCxnSpPr>
            <a:cxnSpLocks/>
          </p:cNvCxnSpPr>
          <p:nvPr/>
        </p:nvCxnSpPr>
        <p:spPr>
          <a:xfrm flipH="1">
            <a:off x="1177576" y="3229148"/>
            <a:ext cx="327010" cy="36399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1346558-2351-4C2F-801F-049F4F74147E}"/>
              </a:ext>
            </a:extLst>
          </p:cNvPr>
          <p:cNvCxnSpPr>
            <a:cxnSpLocks/>
          </p:cNvCxnSpPr>
          <p:nvPr/>
        </p:nvCxnSpPr>
        <p:spPr>
          <a:xfrm>
            <a:off x="1766297" y="3226756"/>
            <a:ext cx="207787" cy="32352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E970FFAC-EB40-428A-87DE-464B33F9DE2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1810100" y="3831864"/>
            <a:ext cx="206272" cy="3540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981CA1B0-34A4-40CC-B8E5-6FA13ED4E804}"/>
              </a:ext>
            </a:extLst>
          </p:cNvPr>
          <p:cNvCxnSpPr>
            <a:cxnSpLocks/>
          </p:cNvCxnSpPr>
          <p:nvPr/>
        </p:nvCxnSpPr>
        <p:spPr>
          <a:xfrm flipH="1">
            <a:off x="1204538" y="4474918"/>
            <a:ext cx="360366" cy="35908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FF8F6434-98B2-4C39-88D8-2C3F752EB86B}"/>
              </a:ext>
            </a:extLst>
          </p:cNvPr>
          <p:cNvCxnSpPr>
            <a:cxnSpLocks/>
            <a:stCxn id="11" idx="4"/>
            <a:endCxn id="14" idx="0"/>
          </p:cNvCxnSpPr>
          <p:nvPr/>
        </p:nvCxnSpPr>
        <p:spPr>
          <a:xfrm>
            <a:off x="1810100" y="4512864"/>
            <a:ext cx="193523" cy="31372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FCDF1AE6-3AF5-403D-977E-777C70FFD6A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093419" y="4449046"/>
            <a:ext cx="623619" cy="42542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4D38EFCD-37C8-4FA0-B3C1-6927D39BBD58}"/>
              </a:ext>
            </a:extLst>
          </p:cNvPr>
          <p:cNvSpPr/>
          <p:nvPr/>
        </p:nvSpPr>
        <p:spPr>
          <a:xfrm>
            <a:off x="260519" y="5621904"/>
            <a:ext cx="892162" cy="318148"/>
          </a:xfrm>
          <a:prstGeom prst="roundRect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man.txt</a:t>
            </a:r>
            <a:endParaRPr kumimoji="1" lang="ja-JP" altLang="en-US" sz="1200" dirty="0"/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2D276E4B-DC38-4706-85B1-7D3CEC6FC402}"/>
              </a:ext>
            </a:extLst>
          </p:cNvPr>
          <p:cNvSpPr/>
          <p:nvPr/>
        </p:nvSpPr>
        <p:spPr>
          <a:xfrm>
            <a:off x="1369248" y="5622312"/>
            <a:ext cx="892162" cy="318148"/>
          </a:xfrm>
          <a:prstGeom prst="roundRect">
            <a:avLst/>
          </a:prstGeom>
          <a:solidFill>
            <a:srgbClr val="00B0F0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/>
              <a:t>more.txt</a:t>
            </a:r>
            <a:endParaRPr kumimoji="1" lang="ja-JP" altLang="en-US" sz="1200" dirty="0"/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AC2EB3CF-11A6-47D3-8DBA-D8E162F975FD}"/>
              </a:ext>
            </a:extLst>
          </p:cNvPr>
          <p:cNvCxnSpPr>
            <a:cxnSpLocks/>
          </p:cNvCxnSpPr>
          <p:nvPr/>
        </p:nvCxnSpPr>
        <p:spPr>
          <a:xfrm>
            <a:off x="1177576" y="5162410"/>
            <a:ext cx="449114" cy="45249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36A8B6F8-98AC-40DA-98DC-F938A1A8CAFD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706600" y="5162410"/>
            <a:ext cx="287364" cy="45949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四角形: 角を丸くする 44">
            <a:extLst>
              <a:ext uri="{FF2B5EF4-FFF2-40B4-BE49-F238E27FC236}">
                <a16:creationId xmlns:a16="http://schemas.microsoft.com/office/drawing/2014/main" id="{A331CA8D-2773-4805-BBE3-F5C986C3A37F}"/>
              </a:ext>
            </a:extLst>
          </p:cNvPr>
          <p:cNvSpPr/>
          <p:nvPr/>
        </p:nvSpPr>
        <p:spPr>
          <a:xfrm>
            <a:off x="2470057" y="5614904"/>
            <a:ext cx="892162" cy="31814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rgbClr val="7030A0"/>
                </a:solidFill>
              </a:rPr>
              <a:t>🚩</a:t>
            </a:r>
          </a:p>
        </p:txBody>
      </p: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55D31767-F56F-49B5-83D8-110C403F7DB3}"/>
              </a:ext>
            </a:extLst>
          </p:cNvPr>
          <p:cNvCxnSpPr>
            <a:cxnSpLocks/>
          </p:cNvCxnSpPr>
          <p:nvPr/>
        </p:nvCxnSpPr>
        <p:spPr>
          <a:xfrm>
            <a:off x="2185456" y="5137587"/>
            <a:ext cx="483763" cy="484317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104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4722BB-CE0C-4B60-A952-AA265707B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⑰</a:t>
            </a:r>
            <a:r>
              <a:rPr kumimoji="1" lang="en-US" altLang="ja-JP" dirty="0"/>
              <a:t>Ubuntu</a:t>
            </a:r>
            <a:r>
              <a:rPr kumimoji="1" lang="ja-JP" altLang="en-US" dirty="0"/>
              <a:t>コマンド</a:t>
            </a:r>
            <a:br>
              <a:rPr kumimoji="1" lang="en-US" altLang="ja-JP" dirty="0"/>
            </a:br>
            <a:r>
              <a:rPr kumimoji="1" lang="en-US" altLang="ja-JP" dirty="0"/>
              <a:t>    </a:t>
            </a:r>
            <a:r>
              <a:rPr kumimoji="1" lang="ja-JP" altLang="en-US" dirty="0"/>
              <a:t> </a:t>
            </a:r>
            <a:r>
              <a:rPr kumimoji="1" lang="en-US" altLang="ja-JP" dirty="0"/>
              <a:t>(</a:t>
            </a:r>
            <a:r>
              <a:rPr kumimoji="1" lang="ja-JP" altLang="en-US" dirty="0"/>
              <a:t>文字検索</a:t>
            </a:r>
            <a:r>
              <a:rPr kumimoji="1" lang="en-US" altLang="ja-JP" dirty="0"/>
              <a:t>grep)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A835221-5569-45DB-9A8B-920B37644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2000" dirty="0"/>
              <a:t>Web</a:t>
            </a:r>
            <a:r>
              <a:rPr kumimoji="1" lang="ja-JP" altLang="en-US" sz="2000" dirty="0"/>
              <a:t>サーバは、ブラウザからのアクセスを履歴として保存 </a:t>
            </a:r>
            <a:r>
              <a:rPr kumimoji="1" lang="en-US" altLang="ja-JP" sz="2000" dirty="0"/>
              <a:t>= LOG</a:t>
            </a:r>
            <a:r>
              <a:rPr kumimoji="1" lang="ja-JP" altLang="en-US" sz="2000" dirty="0"/>
              <a:t>ファイル</a:t>
            </a:r>
            <a:endParaRPr kumimoji="1" lang="en-US" altLang="ja-JP" sz="2000" dirty="0"/>
          </a:p>
          <a:p>
            <a:r>
              <a:rPr kumimoji="1" lang="ja-JP" altLang="en-US" sz="2000" dirty="0"/>
              <a:t>以下のコマンドで確認してみよう。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7D48148-028D-4B9F-9166-A98C58302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632" y="426486"/>
            <a:ext cx="5363323" cy="1676634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119CB3D-DDB9-48EB-B2F7-19AD4A946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89" y="3607656"/>
            <a:ext cx="8907285" cy="2434658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1AB32F10-7EA9-4D3B-B73B-6CE335331046}"/>
              </a:ext>
            </a:extLst>
          </p:cNvPr>
          <p:cNvSpPr/>
          <p:nvPr/>
        </p:nvSpPr>
        <p:spPr>
          <a:xfrm>
            <a:off x="6956312" y="3274700"/>
            <a:ext cx="4453643" cy="1082652"/>
          </a:xfrm>
          <a:prstGeom prst="wedgeRoundRectCallout">
            <a:avLst>
              <a:gd name="adj1" fmla="val -62824"/>
              <a:gd name="adj2" fmla="val 4676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rgbClr val="FF0000"/>
                </a:solidFill>
              </a:rPr>
              <a:t>LOG</a:t>
            </a:r>
            <a:r>
              <a:rPr lang="ja-JP" altLang="en-US" b="1" dirty="0">
                <a:solidFill>
                  <a:srgbClr val="FF0000"/>
                </a:solidFill>
              </a:rPr>
              <a:t>ファイル</a:t>
            </a:r>
            <a:r>
              <a:rPr lang="ja-JP" altLang="en-US" dirty="0">
                <a:solidFill>
                  <a:schemeClr val="tx1"/>
                </a:solidFill>
              </a:rPr>
              <a:t>には、</a:t>
            </a:r>
            <a:br>
              <a:rPr lang="en-US" altLang="ja-JP" b="1" dirty="0">
                <a:solidFill>
                  <a:srgbClr val="FF0000"/>
                </a:solidFill>
              </a:rPr>
            </a:br>
            <a:r>
              <a:rPr lang="en-US" altLang="ja-JP" b="1" dirty="0">
                <a:solidFill>
                  <a:srgbClr val="FF0000"/>
                </a:solidFill>
              </a:rPr>
              <a:t>IP</a:t>
            </a:r>
            <a:r>
              <a:rPr lang="ja-JP" altLang="en-US" b="1" dirty="0">
                <a:solidFill>
                  <a:srgbClr val="FF0000"/>
                </a:solidFill>
              </a:rPr>
              <a:t>アドレス </a:t>
            </a:r>
            <a:r>
              <a:rPr lang="en-US" altLang="ja-JP" b="1" dirty="0">
                <a:solidFill>
                  <a:srgbClr val="FF0000"/>
                </a:solidFill>
              </a:rPr>
              <a:t>- - [</a:t>
            </a:r>
            <a:r>
              <a:rPr lang="ja-JP" altLang="en-US" b="1" dirty="0">
                <a:solidFill>
                  <a:srgbClr val="FF0000"/>
                </a:solidFill>
              </a:rPr>
              <a:t>日時</a:t>
            </a:r>
            <a:r>
              <a:rPr lang="en-US" altLang="ja-JP" b="1" dirty="0">
                <a:solidFill>
                  <a:srgbClr val="FF0000"/>
                </a:solidFill>
              </a:rPr>
              <a:t>] “</a:t>
            </a:r>
            <a:r>
              <a:rPr lang="ja-JP" altLang="en-US" b="1" dirty="0">
                <a:solidFill>
                  <a:srgbClr val="FF0000"/>
                </a:solidFill>
              </a:rPr>
              <a:t>参照ページ</a:t>
            </a:r>
            <a:r>
              <a:rPr lang="en-US" altLang="ja-JP" b="1" dirty="0">
                <a:solidFill>
                  <a:srgbClr val="FF0000"/>
                </a:solidFill>
              </a:rPr>
              <a:t>” …</a:t>
            </a:r>
            <a:r>
              <a:rPr lang="ja-JP" altLang="en-US" b="1" dirty="0">
                <a:solidFill>
                  <a:srgbClr val="FF0000"/>
                </a:solidFill>
              </a:rPr>
              <a:t> </a:t>
            </a:r>
            <a:br>
              <a:rPr lang="en-US" altLang="ja-JP" b="1" dirty="0">
                <a:solidFill>
                  <a:srgbClr val="FF0000"/>
                </a:solidFill>
              </a:rPr>
            </a:br>
            <a:r>
              <a:rPr lang="ja-JP" altLang="en-US" dirty="0">
                <a:solidFill>
                  <a:schemeClr val="tx1"/>
                </a:solidFill>
              </a:rPr>
              <a:t>が記録されている。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CBFCBF42-ACA8-46CF-954C-F1D3BE35B7F6}"/>
              </a:ext>
            </a:extLst>
          </p:cNvPr>
          <p:cNvSpPr/>
          <p:nvPr/>
        </p:nvSpPr>
        <p:spPr>
          <a:xfrm>
            <a:off x="7401851" y="5748602"/>
            <a:ext cx="3881844" cy="636667"/>
          </a:xfrm>
          <a:prstGeom prst="wedgeRoundRectCallout">
            <a:avLst>
              <a:gd name="adj1" fmla="val -61229"/>
              <a:gd name="adj2" fmla="val -4343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chemeClr val="tx1"/>
                </a:solidFill>
              </a:rPr>
              <a:t>LOG</a:t>
            </a:r>
            <a:r>
              <a:rPr lang="ja-JP" altLang="en-US" b="1" dirty="0">
                <a:solidFill>
                  <a:schemeClr val="tx1"/>
                </a:solidFill>
              </a:rPr>
              <a:t>ファイルは、</a:t>
            </a:r>
            <a:r>
              <a:rPr lang="ja-JP" altLang="en-US" b="1" dirty="0">
                <a:solidFill>
                  <a:srgbClr val="FF0000"/>
                </a:solidFill>
              </a:rPr>
              <a:t>約</a:t>
            </a:r>
            <a:r>
              <a:rPr lang="en-US" altLang="ja-JP" b="1" dirty="0">
                <a:solidFill>
                  <a:srgbClr val="FF0000"/>
                </a:solidFill>
              </a:rPr>
              <a:t>3</a:t>
            </a:r>
            <a:r>
              <a:rPr lang="ja-JP" altLang="en-US" b="1" dirty="0">
                <a:solidFill>
                  <a:srgbClr val="FF0000"/>
                </a:solidFill>
              </a:rPr>
              <a:t>万行</a:t>
            </a:r>
            <a:r>
              <a:rPr lang="ja-JP" altLang="en-US" b="1" dirty="0">
                <a:solidFill>
                  <a:schemeClr val="tx1"/>
                </a:solidFill>
              </a:rPr>
              <a:t>のデータ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35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D0161A-E7A2-40A2-AD26-5AE79BF0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⑰</a:t>
            </a:r>
            <a:r>
              <a:rPr kumimoji="1" lang="en-US" altLang="ja-JP" dirty="0"/>
              <a:t>Ubuntu</a:t>
            </a:r>
            <a:r>
              <a:rPr kumimoji="1" lang="ja-JP" altLang="en-US" dirty="0"/>
              <a:t>コマンド </a:t>
            </a:r>
            <a:r>
              <a:rPr kumimoji="1" lang="en-US" altLang="ja-JP" dirty="0"/>
              <a:t>2</a:t>
            </a:r>
            <a:br>
              <a:rPr kumimoji="1" lang="en-US" altLang="ja-JP" dirty="0"/>
            </a:br>
            <a:r>
              <a:rPr kumimoji="1" lang="en-US" altLang="ja-JP" dirty="0"/>
              <a:t>    </a:t>
            </a:r>
            <a:r>
              <a:rPr kumimoji="1" lang="ja-JP" altLang="en-US" dirty="0"/>
              <a:t> </a:t>
            </a:r>
            <a:r>
              <a:rPr kumimoji="1" lang="en-US" altLang="ja-JP" dirty="0"/>
              <a:t>(</a:t>
            </a:r>
            <a:r>
              <a:rPr kumimoji="1" lang="ja-JP" altLang="en-US" dirty="0"/>
              <a:t>文字検索</a:t>
            </a:r>
            <a:r>
              <a:rPr kumimoji="1" lang="en-US" altLang="ja-JP" dirty="0"/>
              <a:t>grep)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C38F4EC-1526-40D7-9199-7363F4A4A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2173224"/>
            <a:ext cx="6118352" cy="286613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000" dirty="0"/>
              <a:t>$ grep </a:t>
            </a:r>
            <a:r>
              <a:rPr kumimoji="1" lang="ja-JP" altLang="en-US" sz="2000" dirty="0"/>
              <a:t>パターン ファイル名</a:t>
            </a:r>
            <a:br>
              <a:rPr kumimoji="1" lang="en-US" altLang="ja-JP" sz="2000" dirty="0"/>
            </a:br>
            <a:r>
              <a:rPr kumimoji="1" lang="en-US" altLang="ja-JP" sz="2000" dirty="0"/>
              <a:t>	</a:t>
            </a:r>
            <a:r>
              <a:rPr kumimoji="1" lang="ja-JP" altLang="en-US" sz="2000" dirty="0"/>
              <a:t>パターンを含む行だけ表示</a:t>
            </a:r>
            <a:br>
              <a:rPr kumimoji="1" lang="en-US" altLang="ja-JP" sz="2000" dirty="0"/>
            </a:br>
            <a:r>
              <a:rPr kumimoji="1" lang="en-US" altLang="ja-JP" sz="2000" dirty="0"/>
              <a:t>$ grep –v </a:t>
            </a:r>
            <a:r>
              <a:rPr kumimoji="1" lang="ja-JP" altLang="en-US" sz="2000" dirty="0"/>
              <a:t>パターン ファイル名</a:t>
            </a:r>
            <a:br>
              <a:rPr kumimoji="1" lang="en-US" altLang="ja-JP" sz="2000" dirty="0"/>
            </a:br>
            <a:r>
              <a:rPr kumimoji="1" lang="en-US" altLang="ja-JP" sz="2000" dirty="0"/>
              <a:t>	</a:t>
            </a:r>
            <a:r>
              <a:rPr kumimoji="1" lang="ja-JP" altLang="en-US" sz="2000" dirty="0"/>
              <a:t>パターンを含まない行を表示</a:t>
            </a: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sz="2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A5DAD1D-10AD-431F-A74C-D81ECA2B3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61" y="3851521"/>
            <a:ext cx="6194039" cy="1281525"/>
          </a:xfrm>
          <a:prstGeom prst="rect">
            <a:avLst/>
          </a:prstGeom>
        </p:spPr>
      </p:pic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44A12780-0053-43D7-BB7F-C8F2259600BE}"/>
              </a:ext>
            </a:extLst>
          </p:cNvPr>
          <p:cNvSpPr/>
          <p:nvPr/>
        </p:nvSpPr>
        <p:spPr>
          <a:xfrm>
            <a:off x="476377" y="5206571"/>
            <a:ext cx="2968160" cy="916358"/>
          </a:xfrm>
          <a:prstGeom prst="wedgeRoundRectCallout">
            <a:avLst>
              <a:gd name="adj1" fmla="val 25020"/>
              <a:gd name="adj2" fmla="val -108348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>
                <a:solidFill>
                  <a:srgbClr val="0070C0"/>
                </a:solidFill>
              </a:rPr>
              <a:t>grep </a:t>
            </a:r>
            <a:r>
              <a:rPr lang="en-US" altLang="ja-JP" sz="1600" b="1" dirty="0">
                <a:solidFill>
                  <a:srgbClr val="FF0000"/>
                </a:solidFill>
              </a:rPr>
              <a:t>FLAG</a:t>
            </a:r>
            <a:r>
              <a:rPr lang="en-US" altLang="ja-JP" sz="1600" b="1" dirty="0">
                <a:solidFill>
                  <a:srgbClr val="0070C0"/>
                </a:solidFill>
              </a:rPr>
              <a:t> </a:t>
            </a:r>
            <a:r>
              <a:rPr lang="ja-JP" altLang="en-US" sz="1600" dirty="0">
                <a:solidFill>
                  <a:schemeClr val="tx1"/>
                </a:solidFill>
              </a:rPr>
              <a:t>を実行すると </a:t>
            </a:r>
            <a:br>
              <a:rPr lang="en-US" altLang="ja-JP" sz="1600" dirty="0">
                <a:solidFill>
                  <a:schemeClr val="tx1"/>
                </a:solidFill>
              </a:rPr>
            </a:br>
            <a:r>
              <a:rPr lang="en-US" altLang="ja-JP" sz="1600" b="1" dirty="0">
                <a:solidFill>
                  <a:srgbClr val="FF0000"/>
                </a:solidFill>
              </a:rPr>
              <a:t>FLAG</a:t>
            </a:r>
            <a:r>
              <a:rPr lang="en-US" altLang="ja-JP" sz="1600" b="1" dirty="0">
                <a:solidFill>
                  <a:schemeClr val="tx1"/>
                </a:solidFill>
              </a:rPr>
              <a:t>{fake}</a:t>
            </a:r>
            <a:r>
              <a:rPr lang="en-US" altLang="ja-JP" sz="1600" dirty="0">
                <a:solidFill>
                  <a:schemeClr val="tx1"/>
                </a:solidFill>
              </a:rPr>
              <a:t> </a:t>
            </a:r>
            <a:r>
              <a:rPr lang="ja-JP" altLang="en-US" sz="1600" dirty="0">
                <a:solidFill>
                  <a:schemeClr val="tx1"/>
                </a:solidFill>
              </a:rPr>
              <a:t>が大量に見つ</a:t>
            </a:r>
            <a:br>
              <a:rPr lang="en-US" altLang="ja-JP" sz="1600" dirty="0">
                <a:solidFill>
                  <a:schemeClr val="tx1"/>
                </a:solidFill>
              </a:rPr>
            </a:br>
            <a:r>
              <a:rPr lang="ja-JP" altLang="en-US" sz="1600" dirty="0">
                <a:solidFill>
                  <a:schemeClr val="tx1"/>
                </a:solidFill>
              </a:rPr>
              <a:t>かるけど、これはハズレ！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7C4FB690-3818-4B54-BE16-C266EF81DD1C}"/>
              </a:ext>
            </a:extLst>
          </p:cNvPr>
          <p:cNvSpPr/>
          <p:nvPr/>
        </p:nvSpPr>
        <p:spPr>
          <a:xfrm>
            <a:off x="3957901" y="5484368"/>
            <a:ext cx="3596995" cy="916358"/>
          </a:xfrm>
          <a:prstGeom prst="wedgeRoundRectCallout">
            <a:avLst>
              <a:gd name="adj1" fmla="val 23292"/>
              <a:gd name="adj2" fmla="val 403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>
                <a:solidFill>
                  <a:srgbClr val="003300"/>
                </a:solidFill>
              </a:rPr>
              <a:t>検索結果からさらに</a:t>
            </a:r>
            <a:endParaRPr lang="en-US" altLang="ja-JP" sz="1600" dirty="0">
              <a:solidFill>
                <a:srgbClr val="003300"/>
              </a:solidFill>
            </a:endParaRPr>
          </a:p>
          <a:p>
            <a:r>
              <a:rPr lang="ja-JP" altLang="en-US" sz="1600" dirty="0">
                <a:solidFill>
                  <a:srgbClr val="003300"/>
                </a:solidFill>
              </a:rPr>
              <a:t>方針</a:t>
            </a:r>
            <a:r>
              <a:rPr lang="en-US" altLang="ja-JP" sz="1600" dirty="0">
                <a:solidFill>
                  <a:srgbClr val="003300"/>
                </a:solidFill>
              </a:rPr>
              <a:t>1</a:t>
            </a:r>
            <a:r>
              <a:rPr lang="ja-JP" altLang="en-US" sz="1600" dirty="0">
                <a:solidFill>
                  <a:srgbClr val="003300"/>
                </a:solidFill>
              </a:rPr>
              <a:t>：ヒントの</a:t>
            </a:r>
            <a:r>
              <a:rPr lang="en-US" altLang="ja-JP" sz="1600" b="1" dirty="0">
                <a:solidFill>
                  <a:srgbClr val="FF0000"/>
                </a:solidFill>
              </a:rPr>
              <a:t>18:40:02</a:t>
            </a:r>
            <a:r>
              <a:rPr lang="ja-JP" altLang="en-US" sz="1600" dirty="0">
                <a:solidFill>
                  <a:srgbClr val="003300"/>
                </a:solidFill>
              </a:rPr>
              <a:t>を探す</a:t>
            </a:r>
            <a:endParaRPr lang="en-US" altLang="ja-JP" sz="1600" dirty="0">
              <a:solidFill>
                <a:srgbClr val="003300"/>
              </a:solidFill>
            </a:endParaRPr>
          </a:p>
          <a:p>
            <a:r>
              <a:rPr kumimoji="1" lang="ja-JP" altLang="en-US" sz="1600" dirty="0">
                <a:solidFill>
                  <a:srgbClr val="003300"/>
                </a:solidFill>
              </a:rPr>
              <a:t>方針</a:t>
            </a:r>
            <a:r>
              <a:rPr kumimoji="1" lang="en-US" altLang="ja-JP" sz="1600" dirty="0">
                <a:solidFill>
                  <a:srgbClr val="003300"/>
                </a:solidFill>
              </a:rPr>
              <a:t>2</a:t>
            </a:r>
            <a:r>
              <a:rPr kumimoji="1" lang="ja-JP" altLang="en-US" sz="1600" dirty="0">
                <a:solidFill>
                  <a:srgbClr val="003300"/>
                </a:solidFill>
              </a:rPr>
              <a:t>：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fake</a:t>
            </a:r>
            <a:r>
              <a:rPr kumimoji="1" lang="ja-JP" altLang="en-US" sz="1600" dirty="0">
                <a:solidFill>
                  <a:srgbClr val="003300"/>
                </a:solidFill>
              </a:rPr>
              <a:t>を含まない行を探す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BDAF8993-F5DF-45CC-866A-6113661B0EE2}"/>
              </a:ext>
            </a:extLst>
          </p:cNvPr>
          <p:cNvSpPr txBox="1">
            <a:spLocks/>
          </p:cNvSpPr>
          <p:nvPr/>
        </p:nvSpPr>
        <p:spPr>
          <a:xfrm>
            <a:off x="6705659" y="2173224"/>
            <a:ext cx="6118352" cy="2866136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ja-JP" altLang="en-US" sz="2000" b="1" dirty="0">
                <a:solidFill>
                  <a:srgbClr val="FF0000"/>
                </a:solidFill>
              </a:rPr>
              <a:t>パイプ機能</a:t>
            </a:r>
            <a:br>
              <a:rPr lang="en-US" altLang="ja-JP" sz="2000" dirty="0"/>
            </a:br>
            <a:r>
              <a:rPr lang="en-US" altLang="ja-JP" sz="2000" dirty="0"/>
              <a:t>	</a:t>
            </a:r>
            <a:r>
              <a:rPr lang="ja-JP" altLang="en-US" sz="2000" b="1" dirty="0">
                <a:solidFill>
                  <a:srgbClr val="0070C0"/>
                </a:solidFill>
              </a:rPr>
              <a:t>前段のコマンド</a:t>
            </a:r>
            <a:r>
              <a:rPr lang="ja-JP" altLang="en-US" sz="2000" dirty="0"/>
              <a:t>の出力に対し</a:t>
            </a:r>
            <a:br>
              <a:rPr lang="en-US" altLang="ja-JP" sz="2000" dirty="0"/>
            </a:br>
            <a:r>
              <a:rPr lang="en-US" altLang="ja-JP" sz="2000" dirty="0"/>
              <a:t>	</a:t>
            </a:r>
            <a:r>
              <a:rPr lang="ja-JP" altLang="en-US" sz="2000" dirty="0"/>
              <a:t>さらに</a:t>
            </a:r>
            <a:r>
              <a:rPr lang="ja-JP" altLang="en-US" sz="2000" b="1" dirty="0">
                <a:solidFill>
                  <a:srgbClr val="7030A0"/>
                </a:solidFill>
              </a:rPr>
              <a:t>別の処理</a:t>
            </a:r>
            <a:r>
              <a:rPr lang="ja-JP" altLang="en-US" sz="2000" dirty="0"/>
              <a:t>を施す</a:t>
            </a:r>
            <a:endParaRPr lang="en-US" altLang="ja-JP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1600" dirty="0"/>
              <a:t>$ </a:t>
            </a:r>
            <a:r>
              <a:rPr kumimoji="1" lang="en-US" altLang="ja-JP" sz="1600" b="1" dirty="0">
                <a:solidFill>
                  <a:srgbClr val="0070C0"/>
                </a:solidFill>
              </a:rPr>
              <a:t>grep </a:t>
            </a:r>
            <a:r>
              <a:rPr kumimoji="1" lang="ja-JP" altLang="en-US" sz="1600" b="1" dirty="0">
                <a:solidFill>
                  <a:srgbClr val="0070C0"/>
                </a:solidFill>
              </a:rPr>
              <a:t>パターン</a:t>
            </a:r>
            <a:r>
              <a:rPr kumimoji="1" lang="en-US" altLang="ja-JP" sz="1600" b="1" dirty="0">
                <a:solidFill>
                  <a:srgbClr val="0070C0"/>
                </a:solidFill>
              </a:rPr>
              <a:t>1 </a:t>
            </a:r>
            <a:r>
              <a:rPr kumimoji="1" lang="ja-JP" altLang="en-US" sz="1600" b="1" dirty="0">
                <a:solidFill>
                  <a:srgbClr val="0070C0"/>
                </a:solidFill>
              </a:rPr>
              <a:t>ファイル名 </a:t>
            </a:r>
            <a:r>
              <a:rPr kumimoji="1" lang="en-US" altLang="ja-JP" sz="1600" dirty="0"/>
              <a:t>| </a:t>
            </a:r>
            <a:r>
              <a:rPr kumimoji="1" lang="en-US" altLang="ja-JP" sz="1600" b="1" dirty="0">
                <a:solidFill>
                  <a:srgbClr val="7030A0"/>
                </a:solidFill>
              </a:rPr>
              <a:t>grep </a:t>
            </a:r>
            <a:r>
              <a:rPr kumimoji="1" lang="ja-JP" altLang="en-US" sz="1600" b="1" dirty="0">
                <a:solidFill>
                  <a:srgbClr val="7030A0"/>
                </a:solidFill>
              </a:rPr>
              <a:t>パターン</a:t>
            </a:r>
            <a:r>
              <a:rPr kumimoji="1" lang="en-US" altLang="ja-JP" sz="1600" b="1" dirty="0">
                <a:solidFill>
                  <a:srgbClr val="7030A0"/>
                </a:solidFill>
              </a:rPr>
              <a:t>2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532356E5-5698-4ED0-9887-30EBF7A74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59" y="271986"/>
            <a:ext cx="2434947" cy="1707966"/>
          </a:xfrm>
          <a:prstGeom prst="rect">
            <a:avLst/>
          </a:prstGeom>
        </p:spPr>
      </p:pic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C8A60DF7-79A8-4207-A84F-CB7EB5988780}"/>
              </a:ext>
            </a:extLst>
          </p:cNvPr>
          <p:cNvSpPr/>
          <p:nvPr/>
        </p:nvSpPr>
        <p:spPr>
          <a:xfrm>
            <a:off x="9284504" y="637727"/>
            <a:ext cx="2682594" cy="1312993"/>
          </a:xfrm>
          <a:prstGeom prst="wedgeRoundRectCallout">
            <a:avLst>
              <a:gd name="adj1" fmla="val -68330"/>
              <a:gd name="adj2" fmla="val -2379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>
                <a:solidFill>
                  <a:schemeClr val="tx1"/>
                </a:solidFill>
              </a:rPr>
              <a:t>ブラウザ内の </a:t>
            </a:r>
            <a:r>
              <a:rPr lang="en-US" altLang="ja-JP" sz="1400" dirty="0" err="1">
                <a:solidFill>
                  <a:schemeClr val="tx1"/>
                </a:solidFill>
              </a:rPr>
              <a:t>noVNC</a:t>
            </a:r>
            <a:r>
              <a:rPr lang="en-US" altLang="ja-JP" sz="1400" dirty="0">
                <a:solidFill>
                  <a:schemeClr val="tx1"/>
                </a:solidFill>
              </a:rPr>
              <a:t> </a:t>
            </a:r>
            <a:r>
              <a:rPr lang="ja-JP" altLang="en-US" sz="1400" dirty="0">
                <a:solidFill>
                  <a:schemeClr val="tx1"/>
                </a:solidFill>
              </a:rPr>
              <a:t>で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 b="1" dirty="0">
                <a:solidFill>
                  <a:srgbClr val="FF0000"/>
                </a:solidFill>
              </a:rPr>
              <a:t>縦棒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|</a:t>
            </a:r>
            <a:r>
              <a:rPr kumimoji="1" lang="ja-JP" altLang="en-US" sz="1400" dirty="0">
                <a:solidFill>
                  <a:schemeClr val="tx1"/>
                </a:solidFill>
              </a:rPr>
              <a:t>が入力できない時は、</a:t>
            </a:r>
            <a:br>
              <a:rPr kumimoji="1" lang="en-US" altLang="ja-JP" sz="1400" dirty="0">
                <a:solidFill>
                  <a:schemeClr val="tx1"/>
                </a:solidFill>
              </a:rPr>
            </a:br>
            <a:r>
              <a:rPr kumimoji="1" lang="ja-JP" altLang="en-US" sz="1400" dirty="0">
                <a:solidFill>
                  <a:schemeClr val="tx1"/>
                </a:solidFill>
              </a:rPr>
              <a:t>右上のプルダウンメニューで</a:t>
            </a:r>
            <a:br>
              <a:rPr kumimoji="1" lang="en-US" altLang="ja-JP" sz="1400" dirty="0">
                <a:solidFill>
                  <a:schemeClr val="tx1"/>
                </a:solidFill>
              </a:rPr>
            </a:br>
            <a:r>
              <a:rPr kumimoji="1" lang="ja-JP" altLang="en-US" sz="1400" dirty="0">
                <a:solidFill>
                  <a:schemeClr val="tx1"/>
                </a:solidFill>
              </a:rPr>
              <a:t>キーボードを</a:t>
            </a:r>
            <a:r>
              <a:rPr lang="en-US" altLang="ja-JP" sz="1400" b="1" dirty="0">
                <a:solidFill>
                  <a:srgbClr val="FF0000"/>
                </a:solidFill>
              </a:rPr>
              <a:t>English(US)</a:t>
            </a:r>
            <a:r>
              <a:rPr lang="ja-JP" altLang="en-US" sz="1400" dirty="0">
                <a:solidFill>
                  <a:schemeClr val="tx1"/>
                </a:solidFill>
              </a:rPr>
              <a:t>に</a:t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ja-JP" altLang="en-US" sz="1400" dirty="0">
                <a:solidFill>
                  <a:schemeClr val="tx1"/>
                </a:solidFill>
              </a:rPr>
              <a:t>切替してください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89ABFE-02FB-463D-A328-94217B7C8081}"/>
              </a:ext>
            </a:extLst>
          </p:cNvPr>
          <p:cNvSpPr txBox="1"/>
          <p:nvPr/>
        </p:nvSpPr>
        <p:spPr>
          <a:xfrm>
            <a:off x="7103248" y="4019944"/>
            <a:ext cx="1330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入力</a:t>
            </a:r>
            <a:br>
              <a:rPr kumimoji="1" lang="en-US" altLang="ja-JP" sz="1200" dirty="0"/>
            </a:br>
            <a:br>
              <a:rPr kumimoji="1" lang="en-US" altLang="ja-JP" sz="1200" dirty="0"/>
            </a:br>
            <a:r>
              <a:rPr kumimoji="1" lang="ja-JP" altLang="en-US" sz="1200" dirty="0"/>
              <a:t>テキスト</a:t>
            </a:r>
            <a:br>
              <a:rPr kumimoji="1" lang="en-US" altLang="ja-JP" sz="1200" dirty="0"/>
            </a:br>
            <a:r>
              <a:rPr lang="en-US" altLang="ja-JP" sz="1200" dirty="0"/>
              <a:t>…</a:t>
            </a:r>
            <a:r>
              <a:rPr lang="ja-JP" altLang="en-US" sz="1200" dirty="0"/>
              <a:t>テキスト</a:t>
            </a:r>
            <a:endParaRPr kumimoji="1" lang="ja-JP" altLang="en-US" sz="1200" dirty="0"/>
          </a:p>
        </p:txBody>
      </p:sp>
      <p:sp>
        <p:nvSpPr>
          <p:cNvPr id="15" name="フローチャート: 磁気ディスク 14">
            <a:extLst>
              <a:ext uri="{FF2B5EF4-FFF2-40B4-BE49-F238E27FC236}">
                <a16:creationId xmlns:a16="http://schemas.microsoft.com/office/drawing/2014/main" id="{53DB878E-EA21-4C5F-B01C-354A005EBCF3}"/>
              </a:ext>
            </a:extLst>
          </p:cNvPr>
          <p:cNvSpPr/>
          <p:nvPr/>
        </p:nvSpPr>
        <p:spPr>
          <a:xfrm rot="16200000">
            <a:off x="8127364" y="4146744"/>
            <a:ext cx="603682" cy="804711"/>
          </a:xfrm>
          <a:prstGeom prst="flowChartMagneticDisk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F4AA6C-580F-4EC4-90B3-93B6C0B6100D}"/>
              </a:ext>
            </a:extLst>
          </p:cNvPr>
          <p:cNvSpPr txBox="1"/>
          <p:nvPr/>
        </p:nvSpPr>
        <p:spPr>
          <a:xfrm>
            <a:off x="8831561" y="4318266"/>
            <a:ext cx="133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パターン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1</a:t>
            </a:r>
            <a:br>
              <a:rPr kumimoji="1" lang="en-US" altLang="ja-JP" sz="1200" b="1" dirty="0">
                <a:solidFill>
                  <a:srgbClr val="FF0000"/>
                </a:solidFill>
              </a:rPr>
            </a:br>
            <a:r>
              <a:rPr kumimoji="1" lang="ja-JP" altLang="en-US" sz="1200" dirty="0"/>
              <a:t>を含むデータ</a:t>
            </a:r>
            <a:endParaRPr kumimoji="1" lang="ja-JP" altLang="en-US" sz="24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A16491E-6E07-44E2-8A10-67C9A3383F48}"/>
              </a:ext>
            </a:extLst>
          </p:cNvPr>
          <p:cNvSpPr txBox="1"/>
          <p:nvPr/>
        </p:nvSpPr>
        <p:spPr>
          <a:xfrm>
            <a:off x="7865200" y="4940703"/>
            <a:ext cx="1330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grep 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パターン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1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フローチャート: 磁気ディスク 17">
            <a:extLst>
              <a:ext uri="{FF2B5EF4-FFF2-40B4-BE49-F238E27FC236}">
                <a16:creationId xmlns:a16="http://schemas.microsoft.com/office/drawing/2014/main" id="{E298FB98-035B-4B8B-8AF0-A0DC827BAE7F}"/>
              </a:ext>
            </a:extLst>
          </p:cNvPr>
          <p:cNvSpPr/>
          <p:nvPr/>
        </p:nvSpPr>
        <p:spPr>
          <a:xfrm rot="16200000">
            <a:off x="10063702" y="4156120"/>
            <a:ext cx="603682" cy="804711"/>
          </a:xfrm>
          <a:prstGeom prst="flowChartMagneticDisk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CFB7B0F-29BA-40B4-99D6-5C3EF72DA33E}"/>
              </a:ext>
            </a:extLst>
          </p:cNvPr>
          <p:cNvSpPr txBox="1"/>
          <p:nvPr/>
        </p:nvSpPr>
        <p:spPr>
          <a:xfrm>
            <a:off x="9746478" y="4950307"/>
            <a:ext cx="1330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>
                <a:solidFill>
                  <a:srgbClr val="FF0000"/>
                </a:solidFill>
              </a:rPr>
              <a:t>grep </a:t>
            </a:r>
            <a:r>
              <a:rPr kumimoji="1" lang="ja-JP" altLang="en-US" sz="1200" b="1" dirty="0">
                <a:solidFill>
                  <a:srgbClr val="FF0000"/>
                </a:solidFill>
              </a:rPr>
              <a:t>パターン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2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1B4BB5F-045E-4AD5-94B8-8BCD390F0E14}"/>
              </a:ext>
            </a:extLst>
          </p:cNvPr>
          <p:cNvSpPr txBox="1"/>
          <p:nvPr/>
        </p:nvSpPr>
        <p:spPr>
          <a:xfrm>
            <a:off x="10877815" y="4279159"/>
            <a:ext cx="1330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>
                <a:solidFill>
                  <a:srgbClr val="FF0000"/>
                </a:solidFill>
              </a:rPr>
              <a:t>パターン</a:t>
            </a:r>
            <a:r>
              <a:rPr kumimoji="1" lang="en-US" altLang="ja-JP" sz="1200" b="1" dirty="0">
                <a:solidFill>
                  <a:srgbClr val="FF0000"/>
                </a:solidFill>
              </a:rPr>
              <a:t>1</a:t>
            </a:r>
            <a:br>
              <a:rPr kumimoji="1" lang="en-US" altLang="ja-JP" sz="1200" dirty="0"/>
            </a:br>
            <a:r>
              <a:rPr lang="ja-JP" altLang="en-US" sz="1200" dirty="0"/>
              <a:t>と</a:t>
            </a:r>
            <a:r>
              <a:rPr lang="ja-JP" altLang="en-US" sz="1200" b="1" dirty="0">
                <a:solidFill>
                  <a:srgbClr val="FF0000"/>
                </a:solidFill>
              </a:rPr>
              <a:t>パターン</a:t>
            </a:r>
            <a:r>
              <a:rPr lang="en-US" altLang="ja-JP" sz="1200" b="1" dirty="0">
                <a:solidFill>
                  <a:srgbClr val="FF0000"/>
                </a:solidFill>
              </a:rPr>
              <a:t>2</a:t>
            </a:r>
            <a:br>
              <a:rPr lang="en-US" altLang="ja-JP" sz="1200" b="1" dirty="0">
                <a:solidFill>
                  <a:srgbClr val="FF0000"/>
                </a:solidFill>
              </a:rPr>
            </a:br>
            <a:r>
              <a:rPr lang="ja-JP" altLang="en-US" sz="1200" dirty="0"/>
              <a:t>を</a:t>
            </a:r>
            <a:r>
              <a:rPr kumimoji="1" lang="ja-JP" altLang="en-US" sz="1200" dirty="0"/>
              <a:t>含むデータ</a:t>
            </a:r>
            <a:endParaRPr kumimoji="1" lang="ja-JP" altLang="en-US" sz="2400" dirty="0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CEB02034-313E-43CE-9D77-2F0BAB7B987F}"/>
              </a:ext>
            </a:extLst>
          </p:cNvPr>
          <p:cNvSpPr/>
          <p:nvPr/>
        </p:nvSpPr>
        <p:spPr>
          <a:xfrm>
            <a:off x="8381671" y="4371545"/>
            <a:ext cx="355107" cy="35510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DA9F78AA-F897-4351-9628-CA0C395A2DE4}"/>
              </a:ext>
            </a:extLst>
          </p:cNvPr>
          <p:cNvSpPr/>
          <p:nvPr/>
        </p:nvSpPr>
        <p:spPr>
          <a:xfrm>
            <a:off x="10319449" y="4380922"/>
            <a:ext cx="355107" cy="35510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FF00"/>
              </a:solidFill>
            </a:endParaRP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71CCB3C6-57AE-4A9C-A987-13B8BA0C1FDE}"/>
              </a:ext>
            </a:extLst>
          </p:cNvPr>
          <p:cNvSpPr/>
          <p:nvPr/>
        </p:nvSpPr>
        <p:spPr>
          <a:xfrm>
            <a:off x="9140606" y="5484368"/>
            <a:ext cx="2290318" cy="916358"/>
          </a:xfrm>
          <a:prstGeom prst="wedgeRoundRectCallout">
            <a:avLst>
              <a:gd name="adj1" fmla="val 23292"/>
              <a:gd name="adj2" fmla="val 403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dirty="0">
                <a:solidFill>
                  <a:srgbClr val="003300"/>
                </a:solidFill>
              </a:rPr>
              <a:t>AND</a:t>
            </a:r>
            <a:r>
              <a:rPr lang="ja-JP" altLang="en-US" sz="1600" dirty="0">
                <a:solidFill>
                  <a:srgbClr val="003300"/>
                </a:solidFill>
              </a:rPr>
              <a:t>検索というより</a:t>
            </a:r>
            <a:endParaRPr lang="en-US" altLang="ja-JP" sz="1600" dirty="0">
              <a:solidFill>
                <a:srgbClr val="003300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rgbClr val="003300"/>
                </a:solidFill>
              </a:rPr>
              <a:t>データを次々と</a:t>
            </a:r>
            <a:br>
              <a:rPr kumimoji="1" lang="en-US" altLang="ja-JP" sz="1600" dirty="0">
                <a:solidFill>
                  <a:srgbClr val="003300"/>
                </a:solidFill>
              </a:rPr>
            </a:br>
            <a:r>
              <a:rPr kumimoji="1" lang="ja-JP" altLang="en-US" sz="1600" b="1" dirty="0">
                <a:solidFill>
                  <a:srgbClr val="FF0000"/>
                </a:solidFill>
              </a:rPr>
              <a:t>フィルタリング</a:t>
            </a:r>
          </a:p>
        </p:txBody>
      </p:sp>
    </p:spTree>
    <p:extLst>
      <p:ext uri="{BB962C8B-B14F-4D97-AF65-F5344CB8AC3E}">
        <p14:creationId xmlns:p14="http://schemas.microsoft.com/office/powerpoint/2010/main" val="11109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E1ADFD1-46D9-4DB3-B0E9-BCA0B9726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158" y="1631824"/>
            <a:ext cx="4822191" cy="359435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D0A603D-1D4A-4179-86DF-82B73862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⑱暗号を解いて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7EAAA2-9F44-422E-BA01-41DC5B5A6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910" y="2136501"/>
            <a:ext cx="10168128" cy="3694176"/>
          </a:xfrm>
        </p:spPr>
        <p:txBody>
          <a:bodyPr/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置換式暗号</a:t>
            </a:r>
            <a:r>
              <a:rPr kumimoji="1" lang="ja-JP" altLang="en-US" dirty="0"/>
              <a:t>は古くから使われている暗号化で、</a:t>
            </a:r>
            <a:br>
              <a:rPr kumimoji="1" lang="en-US" altLang="ja-JP" dirty="0"/>
            </a:br>
            <a:r>
              <a:rPr kumimoji="1" lang="ja-JP" altLang="en-US" dirty="0"/>
              <a:t>記号や文字をルールに従って置換します。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rot13 - </a:t>
            </a:r>
            <a:r>
              <a:rPr kumimoji="1" lang="ja-JP" altLang="en-US" dirty="0"/>
              <a:t>英字を</a:t>
            </a:r>
            <a:r>
              <a:rPr kumimoji="1" lang="en-US" altLang="ja-JP" dirty="0"/>
              <a:t>13</a:t>
            </a:r>
            <a:r>
              <a:rPr kumimoji="1" lang="ja-JP" altLang="en-US" dirty="0"/>
              <a:t>文字ずらす。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https://rot13.com</a:t>
            </a:r>
          </a:p>
          <a:p>
            <a:r>
              <a:rPr kumimoji="1" lang="en-US" altLang="ja-JP" b="1" dirty="0">
                <a:solidFill>
                  <a:srgbClr val="0070C0"/>
                </a:solidFill>
              </a:rPr>
              <a:t>rot13 </a:t>
            </a:r>
            <a:r>
              <a:rPr kumimoji="1" lang="ja-JP" altLang="en-US" b="1" dirty="0">
                <a:solidFill>
                  <a:srgbClr val="0070C0"/>
                </a:solidFill>
              </a:rPr>
              <a:t>の</a:t>
            </a:r>
            <a:r>
              <a:rPr kumimoji="1" lang="en-US" altLang="ja-JP" b="1" dirty="0">
                <a:solidFill>
                  <a:srgbClr val="0070C0"/>
                </a:solidFill>
              </a:rPr>
              <a:t>Wikipedia</a:t>
            </a:r>
            <a:r>
              <a:rPr kumimoji="1" lang="ja-JP" altLang="en-US" b="1" dirty="0">
                <a:solidFill>
                  <a:srgbClr val="0070C0"/>
                </a:solidFill>
              </a:rPr>
              <a:t>記事</a:t>
            </a:r>
            <a:r>
              <a:rPr kumimoji="1" lang="ja-JP" altLang="en-US" dirty="0"/>
              <a:t>を探すと、</a:t>
            </a:r>
            <a:br>
              <a:rPr kumimoji="1" lang="en-US" altLang="ja-JP" dirty="0"/>
            </a:br>
            <a:r>
              <a:rPr kumimoji="1" lang="ja-JP" altLang="en-US" dirty="0"/>
              <a:t>英数字記号を置換式で暗号化する</a:t>
            </a:r>
            <a:br>
              <a:rPr kumimoji="1" lang="en-US" altLang="ja-JP" dirty="0"/>
            </a:br>
            <a:r>
              <a:rPr kumimoji="1" lang="ja-JP" altLang="en-US" dirty="0"/>
              <a:t>別の方法が見つかるよ。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1375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BC2AEB-177E-4190-92A2-EB01395A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⑲</a:t>
            </a:r>
            <a:r>
              <a:rPr kumimoji="1" lang="en-US" altLang="ja-JP" sz="3200" dirty="0"/>
              <a:t>Ubuntu</a:t>
            </a:r>
            <a:r>
              <a:rPr kumimoji="1" lang="ja-JP" altLang="en-US" sz="3200" dirty="0"/>
              <a:t>コマンドで</a:t>
            </a:r>
            <a:r>
              <a:rPr kumimoji="1" lang="en-US" altLang="ja-JP" sz="3200" dirty="0"/>
              <a:t>HTTP</a:t>
            </a:r>
            <a:endParaRPr kumimoji="1" lang="ja-JP" altLang="en-US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3E6638E-ADF0-4AE2-8F3E-07A804491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483" y="185540"/>
            <a:ext cx="5410955" cy="2829320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4FAE6A09-F1EE-4ABB-8666-B0E60E67973E}"/>
              </a:ext>
            </a:extLst>
          </p:cNvPr>
          <p:cNvSpPr/>
          <p:nvPr/>
        </p:nvSpPr>
        <p:spPr>
          <a:xfrm>
            <a:off x="760147" y="2027961"/>
            <a:ext cx="1033143" cy="338554"/>
          </a:xfrm>
          <a:prstGeom prst="round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ブラウザ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3FE9449C-2879-4C91-B896-8D232E1809EF}"/>
              </a:ext>
            </a:extLst>
          </p:cNvPr>
          <p:cNvSpPr/>
          <p:nvPr/>
        </p:nvSpPr>
        <p:spPr>
          <a:xfrm>
            <a:off x="3115744" y="2030843"/>
            <a:ext cx="1190927" cy="335672"/>
          </a:xfrm>
          <a:prstGeom prst="roundRect">
            <a:avLst/>
          </a:prstGeom>
          <a:solidFill>
            <a:srgbClr val="FF99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Web</a:t>
            </a:r>
            <a:r>
              <a:rPr kumimoji="1" lang="ja-JP" altLang="en-US" sz="1400" dirty="0"/>
              <a:t>サーバ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FA5D4CF-027C-4772-BB7D-21330726AA2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76719" y="2366515"/>
            <a:ext cx="10224" cy="1965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14C6B9E-7EE9-48F7-AF87-8F3442788D4C}"/>
              </a:ext>
            </a:extLst>
          </p:cNvPr>
          <p:cNvCxnSpPr>
            <a:cxnSpLocks/>
          </p:cNvCxnSpPr>
          <p:nvPr/>
        </p:nvCxnSpPr>
        <p:spPr>
          <a:xfrm flipH="1">
            <a:off x="3682194" y="2379216"/>
            <a:ext cx="1" cy="1953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EB802C59-EE15-4397-8A07-F35C1B82B16A}"/>
              </a:ext>
            </a:extLst>
          </p:cNvPr>
          <p:cNvCxnSpPr>
            <a:cxnSpLocks/>
          </p:cNvCxnSpPr>
          <p:nvPr/>
        </p:nvCxnSpPr>
        <p:spPr>
          <a:xfrm>
            <a:off x="1286942" y="2852943"/>
            <a:ext cx="239524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CF2834F-1DA3-407E-9133-863731091E8E}"/>
              </a:ext>
            </a:extLst>
          </p:cNvPr>
          <p:cNvSpPr txBox="1"/>
          <p:nvPr/>
        </p:nvSpPr>
        <p:spPr>
          <a:xfrm>
            <a:off x="1286941" y="2546182"/>
            <a:ext cx="1815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0070C0"/>
                </a:solidFill>
              </a:rPr>
              <a:t>GET /index.html</a:t>
            </a:r>
            <a:endParaRPr kumimoji="1" lang="ja-JP" altLang="en-US" sz="1600" dirty="0">
              <a:solidFill>
                <a:srgbClr val="0070C0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9C568947-5E4E-49FD-B162-BE63A4134A33}"/>
              </a:ext>
            </a:extLst>
          </p:cNvPr>
          <p:cNvCxnSpPr>
            <a:cxnSpLocks/>
          </p:cNvCxnSpPr>
          <p:nvPr/>
        </p:nvCxnSpPr>
        <p:spPr>
          <a:xfrm flipH="1">
            <a:off x="1286941" y="3976577"/>
            <a:ext cx="239524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8237302-9942-4FC2-9105-25D733A42B99}"/>
              </a:ext>
            </a:extLst>
          </p:cNvPr>
          <p:cNvSpPr txBox="1"/>
          <p:nvPr/>
        </p:nvSpPr>
        <p:spPr>
          <a:xfrm>
            <a:off x="2760956" y="2982266"/>
            <a:ext cx="9212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200: OK</a:t>
            </a:r>
            <a:br>
              <a:rPr kumimoji="1" lang="en-US" altLang="ja-JP" sz="1400" dirty="0">
                <a:solidFill>
                  <a:srgbClr val="FF0000"/>
                </a:solidFill>
              </a:rPr>
            </a:b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ja-JP" sz="1400" dirty="0">
                <a:solidFill>
                  <a:srgbClr val="7030A0"/>
                </a:solidFill>
              </a:rPr>
              <a:t>&lt;html&gt;</a:t>
            </a:r>
          </a:p>
          <a:p>
            <a:pPr algn="ctr"/>
            <a:r>
              <a:rPr lang="en-US" altLang="ja-JP" sz="1400" dirty="0">
                <a:solidFill>
                  <a:srgbClr val="7030A0"/>
                </a:solidFill>
              </a:rPr>
              <a:t>&lt;head&gt;</a:t>
            </a:r>
          </a:p>
          <a:p>
            <a:pPr algn="ctr"/>
            <a:r>
              <a:rPr lang="en-US" altLang="ja-JP" sz="1400" dirty="0">
                <a:solidFill>
                  <a:srgbClr val="7030A0"/>
                </a:solidFill>
              </a:rPr>
              <a:t>:</a:t>
            </a:r>
            <a:endParaRPr kumimoji="1" lang="ja-JP" altLang="en-US" sz="1400" dirty="0">
              <a:solidFill>
                <a:srgbClr val="7030A0"/>
              </a:solidFill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2017EB8-4EF1-4C8A-89E3-03373FCA5DDA}"/>
              </a:ext>
            </a:extLst>
          </p:cNvPr>
          <p:cNvSpPr txBox="1"/>
          <p:nvPr/>
        </p:nvSpPr>
        <p:spPr>
          <a:xfrm>
            <a:off x="3651795" y="2965096"/>
            <a:ext cx="2417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</a:rPr>
              <a:t>HTTP </a:t>
            </a:r>
            <a:r>
              <a:rPr kumimoji="1" lang="ja-JP" altLang="en-US" sz="1400" b="1" dirty="0">
                <a:solidFill>
                  <a:srgbClr val="FF0000"/>
                </a:solidFill>
              </a:rPr>
              <a:t>レスポンスヘッダ</a:t>
            </a:r>
            <a:br>
              <a:rPr lang="en-US" altLang="ja-JP" sz="1400" b="1" dirty="0">
                <a:solidFill>
                  <a:srgbClr val="FF0000"/>
                </a:solidFill>
              </a:rPr>
            </a:br>
            <a:br>
              <a:rPr lang="en-US" altLang="ja-JP" sz="1400" b="1" dirty="0">
                <a:solidFill>
                  <a:srgbClr val="FF0000"/>
                </a:solidFill>
              </a:rPr>
            </a:br>
            <a:r>
              <a:rPr kumimoji="1" lang="en-US" altLang="ja-JP" sz="1400" b="1" dirty="0">
                <a:solidFill>
                  <a:srgbClr val="7030A0"/>
                </a:solidFill>
              </a:rPr>
              <a:t>HTML</a:t>
            </a:r>
            <a:r>
              <a:rPr kumimoji="1" lang="ja-JP" altLang="en-US" sz="1400" b="1" dirty="0">
                <a:solidFill>
                  <a:srgbClr val="7030A0"/>
                </a:solidFill>
              </a:rPr>
              <a:t>のデータ</a:t>
            </a:r>
            <a:endParaRPr kumimoji="1" lang="ja-JP" altLang="en-US" sz="1400" dirty="0">
              <a:solidFill>
                <a:srgbClr val="7030A0"/>
              </a:solidFill>
            </a:endParaRPr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4277F7D7-2F73-4B4A-94E5-6F0D52506DEB}"/>
              </a:ext>
            </a:extLst>
          </p:cNvPr>
          <p:cNvSpPr txBox="1">
            <a:spLocks/>
          </p:cNvSpPr>
          <p:nvPr/>
        </p:nvSpPr>
        <p:spPr>
          <a:xfrm>
            <a:off x="433755" y="4262831"/>
            <a:ext cx="5338008" cy="2388394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1400" dirty="0">
                <a:hlinkClick r:id="rId3"/>
              </a:rPr>
              <a:t>http://target2.fukuictf.net/index.html</a:t>
            </a:r>
            <a:br>
              <a:rPr lang="en-US" altLang="ja-JP" sz="1400" dirty="0"/>
            </a:br>
            <a:r>
              <a:rPr kumimoji="1" lang="en-US" altLang="ja-JP" sz="1400" dirty="0"/>
              <a:t>  http = HTTP</a:t>
            </a:r>
            <a:r>
              <a:rPr kumimoji="1" lang="ja-JP" altLang="en-US" sz="1400" dirty="0"/>
              <a:t>プロトコル</a:t>
            </a:r>
            <a:r>
              <a:rPr kumimoji="1" lang="en-US" altLang="ja-JP" sz="1400" dirty="0"/>
              <a:t>(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80</a:t>
            </a:r>
            <a:r>
              <a:rPr kumimoji="1" lang="ja-JP" altLang="en-US" sz="1400" dirty="0"/>
              <a:t>番ポート</a:t>
            </a:r>
            <a:r>
              <a:rPr kumimoji="1" lang="en-US" altLang="ja-JP" sz="1400" dirty="0"/>
              <a:t>)</a:t>
            </a:r>
            <a:br>
              <a:rPr kumimoji="1" lang="en-US" altLang="ja-JP" sz="1400" dirty="0"/>
            </a:br>
            <a:r>
              <a:rPr kumimoji="1" lang="en-US" altLang="ja-JP" sz="1400" dirty="0"/>
              <a:t>  </a:t>
            </a:r>
            <a:r>
              <a:rPr kumimoji="1" lang="ja-JP" altLang="en-US" sz="1400" dirty="0"/>
              <a:t>通信先 </a:t>
            </a:r>
            <a:r>
              <a:rPr kumimoji="1" lang="en-US" altLang="ja-JP" sz="1400" dirty="0"/>
              <a:t>= 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target2.fukuictf.net</a:t>
            </a:r>
            <a:br>
              <a:rPr kumimoji="1" lang="en-US" altLang="ja-JP" sz="1400" b="1" dirty="0">
                <a:solidFill>
                  <a:srgbClr val="FF0000"/>
                </a:solidFill>
              </a:rPr>
            </a:br>
            <a:r>
              <a:rPr kumimoji="1" lang="en-US" altLang="ja-JP" sz="1400" dirty="0"/>
              <a:t>  </a:t>
            </a:r>
            <a:r>
              <a:rPr kumimoji="1" lang="ja-JP" altLang="en-US" sz="1400" dirty="0"/>
              <a:t>欲しいページ </a:t>
            </a:r>
            <a:r>
              <a:rPr kumimoji="1" lang="en-US" altLang="ja-JP" sz="1400" dirty="0"/>
              <a:t>= </a:t>
            </a:r>
            <a:r>
              <a:rPr kumimoji="1" lang="en-US" altLang="ja-JP" sz="1400" b="1" dirty="0">
                <a:solidFill>
                  <a:srgbClr val="FF0000"/>
                </a:solidFill>
              </a:rPr>
              <a:t>/index.html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ja-JP" sz="1400" b="1" dirty="0">
                <a:solidFill>
                  <a:srgbClr val="FF0000"/>
                </a:solidFill>
              </a:rPr>
              <a:t>telnet</a:t>
            </a:r>
            <a:r>
              <a:rPr kumimoji="1" lang="ja-JP" altLang="en-US" sz="1400" dirty="0"/>
              <a:t> コマンドは、通信先とポート番号を指定して通信</a:t>
            </a:r>
            <a:br>
              <a:rPr kumimoji="1" lang="en-US" altLang="ja-JP" sz="1400" dirty="0"/>
            </a:br>
            <a:r>
              <a:rPr kumimoji="1" lang="en-US" altLang="ja-JP" sz="1400" dirty="0"/>
              <a:t>  </a:t>
            </a:r>
            <a:r>
              <a:rPr kumimoji="1" lang="ja-JP" altLang="en-US" sz="1400" dirty="0">
                <a:solidFill>
                  <a:srgbClr val="0070C0"/>
                </a:solidFill>
              </a:rPr>
              <a:t>キー入力を相手に送る</a:t>
            </a:r>
            <a:br>
              <a:rPr lang="en-US" altLang="ja-JP" sz="1400" dirty="0">
                <a:solidFill>
                  <a:srgbClr val="0070C0"/>
                </a:solidFill>
              </a:rPr>
            </a:br>
            <a:r>
              <a:rPr lang="ja-JP" altLang="en-US" sz="1400" dirty="0">
                <a:solidFill>
                  <a:srgbClr val="0070C0"/>
                </a:solidFill>
              </a:rPr>
              <a:t>  返事は画面に表示</a:t>
            </a:r>
            <a:endParaRPr kumimoji="1" lang="ja-JP" altLang="en-US" sz="1400" b="1" dirty="0">
              <a:solidFill>
                <a:srgbClr val="0070C0"/>
              </a:solidFill>
            </a:endParaRPr>
          </a:p>
        </p:txBody>
      </p:sp>
      <p:sp>
        <p:nvSpPr>
          <p:cNvPr id="34" name="コンテンツ プレースホルダー 33">
            <a:extLst>
              <a:ext uri="{FF2B5EF4-FFF2-40B4-BE49-F238E27FC236}">
                <a16:creationId xmlns:a16="http://schemas.microsoft.com/office/drawing/2014/main" id="{B69FFC10-B2ED-4A2F-9C53-38A22EFE0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39" y="3209184"/>
            <a:ext cx="4881437" cy="3100176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1800" dirty="0"/>
              <a:t>$ </a:t>
            </a:r>
            <a:r>
              <a:rPr lang="en-US" altLang="ja-JP" sz="1800" b="1" dirty="0">
                <a:solidFill>
                  <a:srgbClr val="FF0000"/>
                </a:solidFill>
              </a:rPr>
              <a:t>telnet target2.fukuictf.net 80</a:t>
            </a:r>
            <a:r>
              <a:rPr lang="ja-JP" altLang="en-US" sz="105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ja-JP" altLang="en-US" sz="18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⏎</a:t>
            </a:r>
            <a:br>
              <a:rPr lang="en-US" altLang="ja-JP" sz="1800" b="1" dirty="0">
                <a:solidFill>
                  <a:srgbClr val="FF0000"/>
                </a:solidFill>
              </a:rPr>
            </a:br>
            <a:r>
              <a:rPr lang="en-US" altLang="ja-JP" sz="1800" b="1" dirty="0">
                <a:solidFill>
                  <a:srgbClr val="FF0000"/>
                </a:solidFill>
              </a:rPr>
              <a:t>GET /index.html HTTP/1.0</a:t>
            </a:r>
            <a:r>
              <a:rPr lang="ja-JP" altLang="en-US" sz="1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⏎</a:t>
            </a:r>
            <a:br>
              <a:rPr lang="en-US" altLang="ja-JP" sz="1400" b="1" dirty="0">
                <a:solidFill>
                  <a:srgbClr val="FF0000"/>
                </a:solidFill>
              </a:rPr>
            </a:br>
            <a:r>
              <a:rPr lang="ja-JP" altLang="en-US" sz="1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⏎</a:t>
            </a:r>
            <a:endParaRPr lang="ja-JP" alt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吹き出し: 角を丸めた四角形 34">
            <a:extLst>
              <a:ext uri="{FF2B5EF4-FFF2-40B4-BE49-F238E27FC236}">
                <a16:creationId xmlns:a16="http://schemas.microsoft.com/office/drawing/2014/main" id="{7A4051C0-22F1-4F55-A391-445A31DAF07F}"/>
              </a:ext>
            </a:extLst>
          </p:cNvPr>
          <p:cNvSpPr/>
          <p:nvPr/>
        </p:nvSpPr>
        <p:spPr>
          <a:xfrm>
            <a:off x="2885341" y="6048133"/>
            <a:ext cx="2326656" cy="603092"/>
          </a:xfrm>
          <a:prstGeom prst="wedgeRoundRectCallout">
            <a:avLst>
              <a:gd name="adj1" fmla="val -60937"/>
              <a:gd name="adj2" fmla="val -394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rgbClr val="FF0000"/>
                </a:solidFill>
              </a:rPr>
              <a:t>ブラウザの</a:t>
            </a:r>
            <a:br>
              <a:rPr lang="en-US" altLang="ja-JP" b="1" dirty="0">
                <a:solidFill>
                  <a:srgbClr val="FF0000"/>
                </a:solidFill>
              </a:rPr>
            </a:br>
            <a:r>
              <a:rPr lang="ja-JP" altLang="en-US" b="1" dirty="0">
                <a:solidFill>
                  <a:srgbClr val="FF0000"/>
                </a:solidFill>
              </a:rPr>
              <a:t>真似をしてみよう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87B988FF-AE93-43A6-A63B-D5CC4BDC3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15" y="4412409"/>
            <a:ext cx="5654259" cy="21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47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46B05F-2075-4874-B08A-EEC6EB3C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⑳</a:t>
            </a:r>
            <a:r>
              <a:rPr kumimoji="1" lang="en-US" altLang="ja-JP" dirty="0"/>
              <a:t>Ubuntu</a:t>
            </a:r>
            <a:r>
              <a:rPr kumimoji="1" lang="ja-JP" altLang="en-US" dirty="0"/>
              <a:t>コマンドでポート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819D4D-B390-4D48-98E7-2B27C15F6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633" y="1818747"/>
            <a:ext cx="4198927" cy="369417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2400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nmap</a:t>
            </a:r>
            <a:r>
              <a:rPr kumimoji="1"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は、ネットワーク通信の</a:t>
            </a:r>
            <a:endParaRPr kumimoji="1" lang="en-US" altLang="ja-JP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IP</a:t>
            </a:r>
            <a:r>
              <a:rPr kumimoji="1" lang="ja-JP" altLang="en-US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アドレス</a:t>
            </a:r>
            <a:r>
              <a:rPr kumimoji="1" lang="en-US" altLang="ja-JP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住所</a:t>
            </a:r>
            <a:r>
              <a:rPr kumimoji="1" lang="en-US" altLang="ja-JP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  <a:p>
            <a:r>
              <a:rPr kumimoji="1" lang="ja-JP" altLang="en-US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ポート番号</a:t>
            </a:r>
            <a:r>
              <a:rPr kumimoji="1" lang="en-US" altLang="ja-JP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部屋番号</a:t>
            </a:r>
            <a:r>
              <a:rPr kumimoji="1" lang="en-US" altLang="ja-JP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  <a:p>
            <a:pPr marL="0" indent="0">
              <a:buNone/>
            </a:pPr>
            <a:r>
              <a:rPr kumimoji="1"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を探すコマンド。</a:t>
            </a:r>
            <a:endParaRPr kumimoji="1" lang="en-US" altLang="ja-JP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kumimoji="1" lang="en-US" altLang="ja-JP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open</a:t>
            </a:r>
            <a:r>
              <a:rPr kumimoji="1"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状態のサーバに接続</a:t>
            </a:r>
            <a:endParaRPr kumimoji="1" lang="en-US" altLang="ja-JP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telnet</a:t>
            </a:r>
            <a:r>
              <a:rPr kumimoji="1" lang="ja-JP" altLang="en-US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コマンドで繋がる</a:t>
            </a:r>
            <a:r>
              <a:rPr kumimoji="1" lang="en-US" altLang="ja-JP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?</a:t>
            </a:r>
            <a:br>
              <a:rPr kumimoji="1" lang="en-US" altLang="ja-JP" sz="2400" dirty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endParaRPr kumimoji="1" lang="ja-JP" altLang="en-US" sz="2400" dirty="0">
              <a:solidFill>
                <a:srgbClr val="FF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DF3AA69-A026-4D4B-B0BD-AC1A4B95D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1" y="1818747"/>
            <a:ext cx="7182852" cy="4829849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0E8DDE69-F040-4B58-AA5E-3E04D91820FE}"/>
              </a:ext>
            </a:extLst>
          </p:cNvPr>
          <p:cNvSpPr/>
          <p:nvPr/>
        </p:nvSpPr>
        <p:spPr>
          <a:xfrm>
            <a:off x="3592594" y="3149525"/>
            <a:ext cx="3228514" cy="975908"/>
          </a:xfrm>
          <a:prstGeom prst="wedgeRoundRectCallout">
            <a:avLst>
              <a:gd name="adj1" fmla="val -61997"/>
              <a:gd name="adj2" fmla="val -2548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rgbClr val="FF0000"/>
                </a:solidFill>
              </a:rPr>
              <a:t>22/</a:t>
            </a:r>
            <a:r>
              <a:rPr lang="en-US" altLang="ja-JP" b="1" dirty="0" err="1">
                <a:solidFill>
                  <a:srgbClr val="FF0000"/>
                </a:solidFill>
              </a:rPr>
              <a:t>ssh</a:t>
            </a:r>
            <a:r>
              <a:rPr lang="en-US" altLang="ja-JP" b="1" dirty="0">
                <a:solidFill>
                  <a:srgbClr val="FF0000"/>
                </a:solidFill>
              </a:rPr>
              <a:t> - </a:t>
            </a:r>
            <a:r>
              <a:rPr lang="ja-JP" altLang="en-US" b="1" dirty="0">
                <a:solidFill>
                  <a:srgbClr val="FF0000"/>
                </a:solidFill>
              </a:rPr>
              <a:t>リモート接続用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80/</a:t>
            </a:r>
            <a:r>
              <a:rPr lang="en-US" altLang="ja-JP" b="1" dirty="0">
                <a:solidFill>
                  <a:srgbClr val="FF0000"/>
                </a:solidFill>
              </a:rPr>
              <a:t>http - Web</a:t>
            </a:r>
            <a:r>
              <a:rPr lang="ja-JP" altLang="en-US" b="1" dirty="0">
                <a:solidFill>
                  <a:srgbClr val="FF0000"/>
                </a:solidFill>
              </a:rPr>
              <a:t>サーバ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8080     - </a:t>
            </a:r>
            <a:r>
              <a:rPr kumimoji="1" lang="ja-JP" altLang="en-US" b="1" dirty="0">
                <a:solidFill>
                  <a:srgbClr val="FF0000"/>
                </a:solidFill>
              </a:rPr>
              <a:t>問題⑥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BF0EB0E6-36FF-4DF2-8A60-1C6C3D297196}"/>
              </a:ext>
            </a:extLst>
          </p:cNvPr>
          <p:cNvSpPr/>
          <p:nvPr/>
        </p:nvSpPr>
        <p:spPr>
          <a:xfrm>
            <a:off x="3709483" y="4852827"/>
            <a:ext cx="3228514" cy="518163"/>
          </a:xfrm>
          <a:prstGeom prst="wedgeRoundRectCallout">
            <a:avLst>
              <a:gd name="adj1" fmla="val -12990"/>
              <a:gd name="adj2" fmla="val -9332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solidFill>
                  <a:srgbClr val="FF0000"/>
                </a:solidFill>
              </a:rPr>
              <a:t>7/echo – </a:t>
            </a:r>
            <a:r>
              <a:rPr lang="ja-JP" altLang="en-US" b="1" dirty="0">
                <a:solidFill>
                  <a:srgbClr val="FF0000"/>
                </a:solidFill>
              </a:rPr>
              <a:t>これは何</a:t>
            </a:r>
            <a:r>
              <a:rPr lang="en-US" altLang="ja-JP" b="1" dirty="0">
                <a:solidFill>
                  <a:srgbClr val="FF0000"/>
                </a:solidFill>
              </a:rPr>
              <a:t>?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5FEB23B-9F5D-4AC9-83B9-5DAB5E60F265}"/>
              </a:ext>
            </a:extLst>
          </p:cNvPr>
          <p:cNvSpPr/>
          <p:nvPr/>
        </p:nvSpPr>
        <p:spPr>
          <a:xfrm>
            <a:off x="781234" y="5271493"/>
            <a:ext cx="1020934" cy="287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6114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4ED069-CD32-404A-A462-A2C83B556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①壊れた</a:t>
            </a:r>
            <a:r>
              <a:rPr kumimoji="1" lang="en-US" altLang="ja-JP" dirty="0"/>
              <a:t>QR</a:t>
            </a:r>
            <a:r>
              <a:rPr kumimoji="1" lang="ja-JP" altLang="en-US" dirty="0"/>
              <a:t>コード、②</a:t>
            </a:r>
            <a:r>
              <a:rPr kumimoji="1" lang="en-US" altLang="ja-JP" dirty="0"/>
              <a:t>QR</a:t>
            </a:r>
            <a:r>
              <a:rPr kumimoji="1" lang="ja-JP" altLang="en-US" dirty="0"/>
              <a:t>コードパズル</a:t>
            </a:r>
          </a:p>
        </p:txBody>
      </p:sp>
      <p:pic>
        <p:nvPicPr>
          <p:cNvPr id="5" name="コンテンツ プレースホルダー 4" descr="QR コード&#10;&#10;自動的に生成された説明">
            <a:extLst>
              <a:ext uri="{FF2B5EF4-FFF2-40B4-BE49-F238E27FC236}">
                <a16:creationId xmlns:a16="http://schemas.microsoft.com/office/drawing/2014/main" id="{7F62D924-BDCF-4DC9-BC92-0DA9C5699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88" y="2563473"/>
            <a:ext cx="2869800" cy="2869800"/>
          </a:xfr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D3B8C8-8E7D-4B81-B84F-69396F9A9B1D}"/>
              </a:ext>
            </a:extLst>
          </p:cNvPr>
          <p:cNvSpPr txBox="1"/>
          <p:nvPr/>
        </p:nvSpPr>
        <p:spPr>
          <a:xfrm>
            <a:off x="1906965" y="5433273"/>
            <a:ext cx="2528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壊れた</a:t>
            </a:r>
            <a:r>
              <a:rPr kumimoji="1" lang="en-US" altLang="ja-JP" sz="2400" dirty="0"/>
              <a:t>QR</a:t>
            </a:r>
            <a:r>
              <a:rPr kumimoji="1" lang="ja-JP" altLang="en-US" sz="2400" dirty="0"/>
              <a:t>コード</a:t>
            </a:r>
            <a:r>
              <a:rPr lang="ja-JP" altLang="en-US" sz="2400" dirty="0">
                <a:solidFill>
                  <a:srgbClr val="0070C0"/>
                </a:solidFill>
              </a:rPr>
              <a:t>出題画像とは</a:t>
            </a:r>
            <a:br>
              <a:rPr lang="en-US" altLang="ja-JP" sz="2400" dirty="0">
                <a:solidFill>
                  <a:srgbClr val="0070C0"/>
                </a:solidFill>
              </a:rPr>
            </a:br>
            <a:r>
              <a:rPr lang="ja-JP" altLang="en-US" sz="2400" dirty="0">
                <a:solidFill>
                  <a:srgbClr val="0070C0"/>
                </a:solidFill>
              </a:rPr>
              <a:t>違います</a:t>
            </a:r>
            <a:endParaRPr kumimoji="1" lang="ja-JP" altLang="en-US" sz="2400" dirty="0">
              <a:solidFill>
                <a:srgbClr val="0070C0"/>
              </a:solidFill>
            </a:endParaRPr>
          </a:p>
          <a:p>
            <a:endParaRPr kumimoji="1" lang="ja-JP" altLang="en-US" sz="2400" dirty="0"/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23F52C23-CF7F-40D5-9848-A2E3C3B698BA}"/>
              </a:ext>
            </a:extLst>
          </p:cNvPr>
          <p:cNvSpPr/>
          <p:nvPr/>
        </p:nvSpPr>
        <p:spPr>
          <a:xfrm>
            <a:off x="1999569" y="1605516"/>
            <a:ext cx="3742013" cy="794220"/>
          </a:xfrm>
          <a:prstGeom prst="wedgeRoundRectCallout">
            <a:avLst>
              <a:gd name="adj1" fmla="val -39122"/>
              <a:gd name="adj2" fmla="val 129036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左上のファインダパターン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ja-JP" altLang="en-US" b="1" dirty="0">
                <a:solidFill>
                  <a:srgbClr val="FF0000"/>
                </a:solidFill>
              </a:rPr>
              <a:t>の中に■が無い</a:t>
            </a:r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5FD5382-641E-4115-91A0-CE37E73545C9}"/>
              </a:ext>
            </a:extLst>
          </p:cNvPr>
          <p:cNvSpPr/>
          <p:nvPr/>
        </p:nvSpPr>
        <p:spPr>
          <a:xfrm>
            <a:off x="2211571" y="3030280"/>
            <a:ext cx="233916" cy="233916"/>
          </a:xfrm>
          <a:prstGeom prst="roundRect">
            <a:avLst/>
          </a:prstGeom>
          <a:solidFill>
            <a:srgbClr val="FFFF00"/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E0BFA50-6F54-4C5E-9568-1D8AA446B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665" y="1421501"/>
            <a:ext cx="5830114" cy="5153744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4BEC3160-DC68-44CB-B959-6A51D815A91A}"/>
              </a:ext>
            </a:extLst>
          </p:cNvPr>
          <p:cNvSpPr/>
          <p:nvPr/>
        </p:nvSpPr>
        <p:spPr>
          <a:xfrm>
            <a:off x="8203849" y="5567931"/>
            <a:ext cx="3742013" cy="794220"/>
          </a:xfrm>
          <a:prstGeom prst="wedgeRoundRectCallout">
            <a:avLst>
              <a:gd name="adj1" fmla="val -85721"/>
              <a:gd name="adj2" fmla="val -26589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ペイントで黒い四角を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ja-JP" altLang="en-US" b="1" dirty="0">
                <a:solidFill>
                  <a:srgbClr val="FF0000"/>
                </a:solidFill>
              </a:rPr>
              <a:t>書き込んでみよう</a:t>
            </a:r>
          </a:p>
        </p:txBody>
      </p:sp>
    </p:spTree>
    <p:extLst>
      <p:ext uri="{BB962C8B-B14F-4D97-AF65-F5344CB8AC3E}">
        <p14:creationId xmlns:p14="http://schemas.microsoft.com/office/powerpoint/2010/main" val="360521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6DA600-261C-40B6-B13D-5F4F0350C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③パラメーター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23B1717-A2B3-45A9-A0D6-F2C474D5C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2" y="1753453"/>
            <a:ext cx="4949629" cy="2500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C4924D8-671B-477E-A201-34146201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63" y="3294891"/>
            <a:ext cx="5969311" cy="20722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ACCE7531-570A-4DBE-A2B5-4CAD6B67A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143063" y="4331014"/>
            <a:ext cx="5969311" cy="2134161"/>
          </a:xfrm>
          <a:ln>
            <a:solidFill>
              <a:schemeClr val="tx1"/>
            </a:solidFill>
          </a:ln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20360D8-44FB-4336-A67E-530CBE2AA189}"/>
              </a:ext>
            </a:extLst>
          </p:cNvPr>
          <p:cNvCxnSpPr/>
          <p:nvPr/>
        </p:nvCxnSpPr>
        <p:spPr>
          <a:xfrm>
            <a:off x="6570921" y="3583172"/>
            <a:ext cx="10951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2574868-EFC8-4297-8C80-4C0CC119B7BB}"/>
              </a:ext>
            </a:extLst>
          </p:cNvPr>
          <p:cNvCxnSpPr/>
          <p:nvPr/>
        </p:nvCxnSpPr>
        <p:spPr>
          <a:xfrm>
            <a:off x="9017221" y="4639339"/>
            <a:ext cx="10951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楕円 12">
            <a:extLst>
              <a:ext uri="{FF2B5EF4-FFF2-40B4-BE49-F238E27FC236}">
                <a16:creationId xmlns:a16="http://schemas.microsoft.com/office/drawing/2014/main" id="{4570164E-A69C-41CB-9BE6-B3BE74FA160F}"/>
              </a:ext>
            </a:extLst>
          </p:cNvPr>
          <p:cNvSpPr/>
          <p:nvPr/>
        </p:nvSpPr>
        <p:spPr>
          <a:xfrm>
            <a:off x="139533" y="3828486"/>
            <a:ext cx="1387110" cy="4639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39530CC9-C12E-4448-B0EC-698B1F22924D}"/>
              </a:ext>
            </a:extLst>
          </p:cNvPr>
          <p:cNvSpPr/>
          <p:nvPr/>
        </p:nvSpPr>
        <p:spPr>
          <a:xfrm>
            <a:off x="2755953" y="4903227"/>
            <a:ext cx="1387110" cy="4639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666BFDF3-561E-4DAD-9A64-87715A6A3688}"/>
              </a:ext>
            </a:extLst>
          </p:cNvPr>
          <p:cNvSpPr/>
          <p:nvPr/>
        </p:nvSpPr>
        <p:spPr>
          <a:xfrm>
            <a:off x="5108482" y="6001264"/>
            <a:ext cx="1387110" cy="4639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B1DBF550-4242-4740-9673-C60D626AF38B}"/>
              </a:ext>
            </a:extLst>
          </p:cNvPr>
          <p:cNvCxnSpPr>
            <a:cxnSpLocks/>
          </p:cNvCxnSpPr>
          <p:nvPr/>
        </p:nvCxnSpPr>
        <p:spPr>
          <a:xfrm>
            <a:off x="1259855" y="4253781"/>
            <a:ext cx="1511608" cy="743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2FFD590-4F6C-4F6D-B4F2-BD01772DC26C}"/>
              </a:ext>
            </a:extLst>
          </p:cNvPr>
          <p:cNvCxnSpPr>
            <a:cxnSpLocks/>
          </p:cNvCxnSpPr>
          <p:nvPr/>
        </p:nvCxnSpPr>
        <p:spPr>
          <a:xfrm>
            <a:off x="3917635" y="5312441"/>
            <a:ext cx="1311279" cy="688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吹き出し: 角を丸めた四角形 19">
            <a:extLst>
              <a:ext uri="{FF2B5EF4-FFF2-40B4-BE49-F238E27FC236}">
                <a16:creationId xmlns:a16="http://schemas.microsoft.com/office/drawing/2014/main" id="{9C68E871-5DF6-42E5-B4C6-27F40A6AF636}"/>
              </a:ext>
            </a:extLst>
          </p:cNvPr>
          <p:cNvSpPr/>
          <p:nvPr/>
        </p:nvSpPr>
        <p:spPr>
          <a:xfrm>
            <a:off x="5309480" y="1959421"/>
            <a:ext cx="4132232" cy="794220"/>
          </a:xfrm>
          <a:prstGeom prst="wedgeRoundRectCallout">
            <a:avLst>
              <a:gd name="adj1" fmla="val -15823"/>
              <a:gd name="adj2" fmla="val 11698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rgbClr val="FF0000"/>
                </a:solidFill>
              </a:rPr>
              <a:t>ページをたどると、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en-US" altLang="ja-JP" b="1" dirty="0">
                <a:solidFill>
                  <a:srgbClr val="FF0000"/>
                </a:solidFill>
              </a:rPr>
              <a:t>URL</a:t>
            </a:r>
            <a:r>
              <a:rPr kumimoji="1" lang="ja-JP" altLang="en-US" b="1" dirty="0">
                <a:solidFill>
                  <a:srgbClr val="FF0000"/>
                </a:solidFill>
              </a:rPr>
              <a:t>末尾の番号が</a:t>
            </a:r>
            <a:r>
              <a:rPr kumimoji="1" lang="en-US" altLang="ja-JP" b="1" dirty="0">
                <a:solidFill>
                  <a:srgbClr val="FF0000"/>
                </a:solidFill>
              </a:rPr>
              <a:t>2,3</a:t>
            </a:r>
            <a:r>
              <a:rPr kumimoji="1" lang="ja-JP" altLang="en-US" b="1" dirty="0">
                <a:solidFill>
                  <a:srgbClr val="FF0000"/>
                </a:solidFill>
              </a:rPr>
              <a:t>と増えていく</a:t>
            </a: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8FEA7453-45C2-40F6-9DE2-1FB755D31605}"/>
              </a:ext>
            </a:extLst>
          </p:cNvPr>
          <p:cNvSpPr/>
          <p:nvPr/>
        </p:nvSpPr>
        <p:spPr>
          <a:xfrm>
            <a:off x="7254271" y="5349609"/>
            <a:ext cx="3781615" cy="1246801"/>
          </a:xfrm>
          <a:prstGeom prst="wedgeRoundRectCallout">
            <a:avLst>
              <a:gd name="adj1" fmla="val 17004"/>
              <a:gd name="adj2" fmla="val -2761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 dirty="0">
                <a:solidFill>
                  <a:srgbClr val="FF0000"/>
                </a:solidFill>
              </a:rPr>
              <a:t>URL</a:t>
            </a:r>
            <a:r>
              <a:rPr lang="ja-JP" altLang="en-US" b="1" dirty="0">
                <a:solidFill>
                  <a:srgbClr val="FF0000"/>
                </a:solidFill>
              </a:rPr>
              <a:t>パラメータとは</a:t>
            </a:r>
            <a:r>
              <a:rPr lang="en-US" altLang="ja-JP" b="1" dirty="0">
                <a:solidFill>
                  <a:srgbClr val="FF0000"/>
                </a:solidFill>
              </a:rPr>
              <a:t>...</a:t>
            </a:r>
            <a:br>
              <a:rPr lang="en-US" altLang="ja-JP" b="1" dirty="0">
                <a:solidFill>
                  <a:srgbClr val="FF0000"/>
                </a:solidFill>
              </a:rPr>
            </a:br>
            <a:r>
              <a:rPr lang="en-US" altLang="ja-JP" b="1" dirty="0">
                <a:solidFill>
                  <a:srgbClr val="FF0000"/>
                </a:solidFill>
              </a:rPr>
              <a:t>URL</a:t>
            </a:r>
            <a:r>
              <a:rPr lang="ja-JP" altLang="en-US" b="1" dirty="0">
                <a:solidFill>
                  <a:srgbClr val="FF0000"/>
                </a:solidFill>
              </a:rPr>
              <a:t>に付け加える変数と値の列</a:t>
            </a:r>
            <a:r>
              <a:rPr lang="en-US" altLang="ja-JP" b="1" dirty="0">
                <a:solidFill>
                  <a:srgbClr val="FF0000"/>
                </a:solidFill>
              </a:rPr>
              <a:t>..</a:t>
            </a:r>
          </a:p>
          <a:p>
            <a:r>
              <a:rPr kumimoji="1" lang="en-US" altLang="ja-JP" sz="1600" b="1" dirty="0">
                <a:solidFill>
                  <a:schemeClr val="tx1"/>
                </a:solidFill>
              </a:rPr>
              <a:t>http://hogehoge....</a:t>
            </a:r>
            <a:br>
              <a:rPr kumimoji="1" lang="en-US" altLang="ja-JP" sz="1600" b="1" dirty="0">
                <a:solidFill>
                  <a:schemeClr val="tx1"/>
                </a:solidFill>
              </a:rPr>
            </a:br>
            <a:r>
              <a:rPr kumimoji="1" lang="en-US" altLang="ja-JP" sz="1600" b="1" dirty="0">
                <a:solidFill>
                  <a:schemeClr val="tx1"/>
                </a:solidFill>
              </a:rPr>
              <a:t>     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?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 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変数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1=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値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1 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&amp;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 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変数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2=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値</a:t>
            </a:r>
            <a:r>
              <a:rPr kumimoji="1" lang="en-US" altLang="ja-JP" sz="1600" b="1" dirty="0">
                <a:solidFill>
                  <a:schemeClr val="tx1"/>
                </a:solidFill>
              </a:rPr>
              <a:t>2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7B4B4A85-8595-49A7-B078-022B2E6A0D62}"/>
              </a:ext>
            </a:extLst>
          </p:cNvPr>
          <p:cNvSpPr/>
          <p:nvPr/>
        </p:nvSpPr>
        <p:spPr>
          <a:xfrm>
            <a:off x="9127797" y="3162874"/>
            <a:ext cx="2858215" cy="794220"/>
          </a:xfrm>
          <a:prstGeom prst="wedgeRoundRectCallout">
            <a:avLst>
              <a:gd name="adj1" fmla="val -32783"/>
              <a:gd name="adj2" fmla="val 9479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rgbClr val="FF0000"/>
                </a:solidFill>
              </a:rPr>
              <a:t>URL</a:t>
            </a:r>
            <a:r>
              <a:rPr kumimoji="1" lang="ja-JP" altLang="en-US" b="1" dirty="0">
                <a:solidFill>
                  <a:srgbClr val="FF0000"/>
                </a:solidFill>
              </a:rPr>
              <a:t>の末尾の数字を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en-US" altLang="ja-JP" b="1" dirty="0">
                <a:solidFill>
                  <a:srgbClr val="FF0000"/>
                </a:solidFill>
              </a:rPr>
              <a:t>9999</a:t>
            </a:r>
            <a:r>
              <a:rPr kumimoji="1" lang="ja-JP" altLang="en-US" b="1" dirty="0">
                <a:solidFill>
                  <a:srgbClr val="FF0000"/>
                </a:solidFill>
              </a:rPr>
              <a:t>に修正してみよう</a:t>
            </a:r>
          </a:p>
        </p:txBody>
      </p:sp>
    </p:spTree>
    <p:extLst>
      <p:ext uri="{BB962C8B-B14F-4D97-AF65-F5344CB8AC3E}">
        <p14:creationId xmlns:p14="http://schemas.microsoft.com/office/powerpoint/2010/main" val="351478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611D2F-8DEB-4C71-8C39-83772AEBB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3200" dirty="0"/>
              <a:t>⑤エンコード・デコード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ステージ</a:t>
            </a:r>
            <a:r>
              <a:rPr kumimoji="1" lang="en-US" altLang="ja-JP" sz="3200" dirty="0"/>
              <a:t>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9791A8-D6A1-4539-B627-982A461B0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19866"/>
            <a:ext cx="4980432" cy="3694176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 dirty="0"/>
              <a:t>問題の</a:t>
            </a:r>
            <a:r>
              <a:rPr kumimoji="1" lang="en-US" altLang="ja-JP" sz="2400" dirty="0"/>
              <a:t>”</a:t>
            </a:r>
            <a:r>
              <a:rPr kumimoji="1" lang="en-US" altLang="ja-JP" sz="2400" dirty="0" err="1"/>
              <a:t>Rkx</a:t>
            </a:r>
            <a:r>
              <a:rPr kumimoji="1" lang="en-US" altLang="ja-JP" sz="2400" dirty="0"/>
              <a:t>... oh9”</a:t>
            </a:r>
            <a:r>
              <a:rPr kumimoji="1" lang="ja-JP" altLang="en-US" sz="2400" dirty="0"/>
              <a:t>の部分には英数字と簡単な記号が並んでいる。こういった文字列は、文字情報を送るためのメールで、</a:t>
            </a:r>
            <a:br>
              <a:rPr kumimoji="1" lang="en-US" altLang="ja-JP" sz="2400" dirty="0"/>
            </a:br>
            <a:r>
              <a:rPr kumimoji="1" lang="ja-JP" altLang="en-US" sz="2400" dirty="0"/>
              <a:t>画像などの情報を送るために</a:t>
            </a:r>
            <a:br>
              <a:rPr kumimoji="1" lang="en-US" altLang="ja-JP" sz="2400" dirty="0"/>
            </a:br>
            <a:r>
              <a:rPr kumimoji="1" lang="ja-JP" altLang="en-US" sz="2400" dirty="0"/>
              <a:t>使われている</a:t>
            </a:r>
            <a:r>
              <a:rPr kumimoji="1" lang="en-US" altLang="ja-JP" sz="2400" dirty="0"/>
              <a:t>BASE64</a:t>
            </a:r>
            <a:br>
              <a:rPr kumimoji="1" lang="en-US" altLang="ja-JP" sz="2400" dirty="0"/>
            </a:br>
            <a:r>
              <a:rPr kumimoji="1" lang="en-US" altLang="ja-JP" sz="2400" dirty="0"/>
              <a:t>(</a:t>
            </a:r>
            <a:r>
              <a:rPr kumimoji="1" lang="ja-JP" altLang="en-US" sz="2400" dirty="0"/>
              <a:t>すべて英数字</a:t>
            </a:r>
            <a:r>
              <a:rPr kumimoji="1" lang="en-US" altLang="ja-JP" sz="2400" dirty="0"/>
              <a:t>64</a:t>
            </a:r>
            <a:r>
              <a:rPr kumimoji="1" lang="ja-JP" altLang="en-US" sz="2400" dirty="0"/>
              <a:t>文字に直す</a:t>
            </a:r>
            <a:r>
              <a:rPr kumimoji="1" lang="en-US" altLang="ja-JP" sz="2400" dirty="0"/>
              <a:t>)</a:t>
            </a:r>
            <a:endParaRPr kumimoji="1" lang="ja-JP" altLang="en-US" sz="2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008F6C8-A206-466E-90A8-D9623A12F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806" y="1435396"/>
            <a:ext cx="4996543" cy="5263116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E9A7095A-FB04-4793-B17B-74B425C17F7F}"/>
              </a:ext>
            </a:extLst>
          </p:cNvPr>
          <p:cNvSpPr/>
          <p:nvPr/>
        </p:nvSpPr>
        <p:spPr>
          <a:xfrm>
            <a:off x="8897311" y="159488"/>
            <a:ext cx="2769410" cy="1099686"/>
          </a:xfrm>
          <a:prstGeom prst="wedgeRoundRectCallout">
            <a:avLst>
              <a:gd name="adj1" fmla="val -68868"/>
              <a:gd name="adj2" fmla="val 5150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rgbClr val="FF0000"/>
                </a:solidFill>
              </a:rPr>
              <a:t>Google </a:t>
            </a:r>
            <a:r>
              <a:rPr lang="ja-JP" altLang="en-US" sz="1600" b="1" dirty="0">
                <a:solidFill>
                  <a:srgbClr val="FF0000"/>
                </a:solidFill>
              </a:rPr>
              <a:t>で</a:t>
            </a:r>
            <a:r>
              <a:rPr lang="en-US" altLang="ja-JP" sz="1600" b="1" dirty="0">
                <a:solidFill>
                  <a:srgbClr val="FF0000"/>
                </a:solidFill>
              </a:rPr>
              <a:t>BASE64</a:t>
            </a:r>
            <a:r>
              <a:rPr lang="ja-JP" altLang="en-US" sz="1600" b="1" dirty="0">
                <a:solidFill>
                  <a:srgbClr val="FF0000"/>
                </a:solidFill>
              </a:rPr>
              <a:t>で検索すると、エンコード・デコードのサイトが見つかる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064A809-CECA-4C3E-82A3-BAB31BC7B61D}"/>
              </a:ext>
            </a:extLst>
          </p:cNvPr>
          <p:cNvSpPr txBox="1"/>
          <p:nvPr/>
        </p:nvSpPr>
        <p:spPr>
          <a:xfrm>
            <a:off x="6375226" y="1358884"/>
            <a:ext cx="53277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https://www.en-pc.jp/tech/base64.php</a:t>
            </a:r>
            <a:endParaRPr kumimoji="1" lang="ja-JP" altLang="en-US" dirty="0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3A95C653-3B2E-464E-A33F-E6D6388733F3}"/>
              </a:ext>
            </a:extLst>
          </p:cNvPr>
          <p:cNvSpPr/>
          <p:nvPr/>
        </p:nvSpPr>
        <p:spPr>
          <a:xfrm>
            <a:off x="3207241" y="5750933"/>
            <a:ext cx="2992391" cy="662766"/>
          </a:xfrm>
          <a:prstGeom prst="wedgeRoundRectCallout">
            <a:avLst>
              <a:gd name="adj1" fmla="val 69964"/>
              <a:gd name="adj2" fmla="val -23300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問題文をコピー＆ペースト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AF333F5B-1898-44DD-AE69-AE3953ECC1C9}"/>
              </a:ext>
            </a:extLst>
          </p:cNvPr>
          <p:cNvSpPr/>
          <p:nvPr/>
        </p:nvSpPr>
        <p:spPr>
          <a:xfrm>
            <a:off x="6887466" y="5066987"/>
            <a:ext cx="1155605" cy="369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5D9FE5B-5D80-4AAA-B6E2-2E49AC5CEDA8}"/>
              </a:ext>
            </a:extLst>
          </p:cNvPr>
          <p:cNvSpPr/>
          <p:nvPr/>
        </p:nvSpPr>
        <p:spPr>
          <a:xfrm>
            <a:off x="6844389" y="4263527"/>
            <a:ext cx="4232043" cy="36933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9608C9B5-2187-4310-82D1-9E3087E9DABF}"/>
              </a:ext>
            </a:extLst>
          </p:cNvPr>
          <p:cNvSpPr/>
          <p:nvPr/>
        </p:nvSpPr>
        <p:spPr>
          <a:xfrm>
            <a:off x="8791460" y="4506251"/>
            <a:ext cx="3087063" cy="662766"/>
          </a:xfrm>
          <a:prstGeom prst="wedgeRoundRectCallout">
            <a:avLst>
              <a:gd name="adj1" fmla="val -63863"/>
              <a:gd name="adj2" fmla="val 51239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rgbClr val="FF0000"/>
                </a:solidFill>
              </a:rPr>
              <a:t>変換方式：デコード</a:t>
            </a:r>
            <a:r>
              <a:rPr lang="en-US" altLang="ja-JP" sz="1600" b="1" dirty="0">
                <a:solidFill>
                  <a:srgbClr val="FF0000"/>
                </a:solidFill>
              </a:rPr>
              <a:t>(Base64)</a:t>
            </a:r>
            <a:br>
              <a:rPr lang="en-US" altLang="ja-JP" sz="1600" b="1" dirty="0">
                <a:solidFill>
                  <a:srgbClr val="FF0000"/>
                </a:solidFill>
              </a:rPr>
            </a:br>
            <a:r>
              <a:rPr lang="ja-JP" altLang="en-US" sz="1600" b="1" dirty="0">
                <a:solidFill>
                  <a:srgbClr val="FF0000"/>
                </a:solidFill>
              </a:rPr>
              <a:t>を選んで</a:t>
            </a:r>
            <a:r>
              <a:rPr lang="en-US" altLang="ja-JP" sz="1600" b="1" dirty="0">
                <a:solidFill>
                  <a:srgbClr val="FF0000"/>
                </a:solidFill>
              </a:rPr>
              <a:t>[</a:t>
            </a:r>
            <a:r>
              <a:rPr lang="ja-JP" altLang="en-US" sz="1600" b="1" dirty="0">
                <a:solidFill>
                  <a:srgbClr val="FF0000"/>
                </a:solidFill>
              </a:rPr>
              <a:t>変換</a:t>
            </a:r>
            <a:r>
              <a:rPr lang="en-US" altLang="ja-JP" sz="1600" b="1" dirty="0">
                <a:solidFill>
                  <a:srgbClr val="FF0000"/>
                </a:solidFill>
              </a:rPr>
              <a:t>]</a:t>
            </a:r>
            <a:endParaRPr kumimoji="1" lang="ja-JP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4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C34356-29D0-4DB5-A7EE-FF76F3E3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⑥ブラウザ</a:t>
            </a:r>
            <a:r>
              <a:rPr kumimoji="1" lang="en-US" altLang="ja-JP" dirty="0"/>
              <a:t>1(</a:t>
            </a:r>
            <a:r>
              <a:rPr kumimoji="1" lang="ja-JP" altLang="en-US" dirty="0"/>
              <a:t>ステージ</a:t>
            </a:r>
            <a:r>
              <a:rPr kumimoji="1" lang="en-US" altLang="ja-JP" dirty="0"/>
              <a:t>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678BE7C-CDBC-4E35-B05A-54D1E6FDF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2670" y="2405460"/>
            <a:ext cx="5195716" cy="369417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1800" b="1" dirty="0"/>
              <a:t>【URL</a:t>
            </a:r>
            <a:r>
              <a:rPr kumimoji="1" lang="ja-JP" altLang="en-US" sz="1800" b="1" dirty="0"/>
              <a:t>の書き方</a:t>
            </a:r>
            <a:r>
              <a:rPr kumimoji="1" lang="en-US" altLang="ja-JP" sz="1800" b="1" dirty="0"/>
              <a:t>】</a:t>
            </a:r>
            <a:br>
              <a:rPr kumimoji="1" lang="en-US" altLang="ja-JP" sz="1600" b="1" dirty="0">
                <a:solidFill>
                  <a:srgbClr val="00B050"/>
                </a:solidFill>
              </a:rPr>
            </a:br>
            <a:r>
              <a:rPr kumimoji="1" lang="en-US" altLang="ja-JP" sz="1600" b="1" dirty="0">
                <a:solidFill>
                  <a:srgbClr val="00B050"/>
                </a:solidFill>
              </a:rPr>
              <a:t>http</a:t>
            </a:r>
            <a:r>
              <a:rPr kumimoji="1" lang="en-US" altLang="ja-JP" sz="1600" b="1" dirty="0"/>
              <a:t>://</a:t>
            </a:r>
            <a:r>
              <a:rPr kumimoji="1" lang="en-US" altLang="ja-JP" sz="1600" b="1" dirty="0">
                <a:solidFill>
                  <a:srgbClr val="0070C0"/>
                </a:solidFill>
              </a:rPr>
              <a:t>score2.fukuictf.net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/challenges</a:t>
            </a:r>
          </a:p>
          <a:p>
            <a:pPr marL="0" indent="0" algn="ctr">
              <a:buNone/>
            </a:pPr>
            <a:r>
              <a:rPr lang="ja-JP" altLang="en-US" sz="1600" b="1" dirty="0">
                <a:solidFill>
                  <a:srgbClr val="00B050"/>
                </a:solidFill>
              </a:rPr>
              <a:t>プロトコル</a:t>
            </a:r>
            <a:r>
              <a:rPr lang="en-US" altLang="ja-JP" sz="1600" b="1" dirty="0">
                <a:solidFill>
                  <a:srgbClr val="00B050"/>
                </a:solidFill>
              </a:rPr>
              <a:t>://</a:t>
            </a:r>
            <a:r>
              <a:rPr kumimoji="1" lang="ja-JP" altLang="en-US" sz="1600" b="1" dirty="0">
                <a:solidFill>
                  <a:srgbClr val="0070C0"/>
                </a:solidFill>
              </a:rPr>
              <a:t>コンピュータ名</a:t>
            </a:r>
            <a:r>
              <a:rPr lang="en-US" altLang="ja-JP" sz="1600" b="1" dirty="0">
                <a:solidFill>
                  <a:srgbClr val="FF0000"/>
                </a:solidFill>
              </a:rPr>
              <a:t>/</a:t>
            </a:r>
            <a:r>
              <a:rPr lang="ja-JP" altLang="en-US" sz="1600" b="1" dirty="0">
                <a:solidFill>
                  <a:srgbClr val="FF0000"/>
                </a:solidFill>
              </a:rPr>
              <a:t>サーバ内の場所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1600" dirty="0"/>
              <a:t>ポート番号は、</a:t>
            </a:r>
            <a:r>
              <a:rPr lang="en-US" altLang="ja-JP" sz="1600" dirty="0"/>
              <a:t>http</a:t>
            </a:r>
            <a:r>
              <a:rPr lang="ja-JP" altLang="en-US" sz="1600" dirty="0"/>
              <a:t>なら</a:t>
            </a:r>
            <a:r>
              <a:rPr lang="en-US" altLang="ja-JP" sz="1600" dirty="0"/>
              <a:t>80</a:t>
            </a:r>
            <a:r>
              <a:rPr lang="ja-JP" altLang="en-US" sz="1600" dirty="0"/>
              <a:t>番を使うのが一般的</a:t>
            </a:r>
            <a:endParaRPr lang="en-US" altLang="ja-JP" sz="1600" dirty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kumimoji="1" lang="en-US" altLang="ja-JP" sz="1600" b="1" dirty="0"/>
              <a:t>【</a:t>
            </a:r>
            <a:r>
              <a:rPr kumimoji="1" lang="ja-JP" altLang="en-US" sz="1600" b="1" dirty="0"/>
              <a:t>ポート番号を</a:t>
            </a:r>
            <a:r>
              <a:rPr kumimoji="1" lang="en-US" altLang="ja-JP" sz="1600" b="1" dirty="0"/>
              <a:t>80</a:t>
            </a:r>
            <a:r>
              <a:rPr kumimoji="1" lang="ja-JP" altLang="en-US" sz="1600" b="1" dirty="0"/>
              <a:t>以外で動かすこともある</a:t>
            </a:r>
            <a:r>
              <a:rPr kumimoji="1" lang="en-US" altLang="ja-JP" sz="1600" b="1" dirty="0"/>
              <a:t>】</a:t>
            </a:r>
          </a:p>
          <a:p>
            <a:pPr marL="0" indent="0">
              <a:buNone/>
            </a:pPr>
            <a:r>
              <a:rPr kumimoji="1" lang="en-US" altLang="ja-JP" sz="1600" dirty="0"/>
              <a:t>http://score2.fukuictf.net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:</a:t>
            </a:r>
            <a:r>
              <a:rPr kumimoji="1" lang="en-US" altLang="ja-JP" sz="1600" b="1" dirty="0">
                <a:solidFill>
                  <a:srgbClr val="7030A0"/>
                </a:solidFill>
              </a:rPr>
              <a:t>8080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/</a:t>
            </a:r>
          </a:p>
          <a:p>
            <a:pPr marL="0" indent="0">
              <a:buNone/>
            </a:pPr>
            <a:r>
              <a:rPr kumimoji="1" lang="en-US" altLang="ja-JP" sz="1600" b="1" dirty="0">
                <a:solidFill>
                  <a:srgbClr val="FF0000"/>
                </a:solidFill>
              </a:rPr>
              <a:t>			:</a:t>
            </a:r>
            <a:r>
              <a:rPr kumimoji="1" lang="ja-JP" altLang="en-US" sz="1800" b="1" dirty="0">
                <a:solidFill>
                  <a:srgbClr val="7030A0"/>
                </a:solidFill>
              </a:rPr>
              <a:t>ポート番号</a:t>
            </a:r>
            <a:endParaRPr kumimoji="1" lang="ja-JP" altLang="en-US" sz="1600" b="1" dirty="0">
              <a:solidFill>
                <a:srgbClr val="7030A0"/>
              </a:solidFill>
            </a:endParaRPr>
          </a:p>
        </p:txBody>
      </p:sp>
      <p:sp>
        <p:nvSpPr>
          <p:cNvPr id="4" name="思考の吹き出し: 雲形 3">
            <a:extLst>
              <a:ext uri="{FF2B5EF4-FFF2-40B4-BE49-F238E27FC236}">
                <a16:creationId xmlns:a16="http://schemas.microsoft.com/office/drawing/2014/main" id="{E7602D94-AE7E-43F0-95BD-0D58A8D42738}"/>
              </a:ext>
            </a:extLst>
          </p:cNvPr>
          <p:cNvSpPr/>
          <p:nvPr/>
        </p:nvSpPr>
        <p:spPr>
          <a:xfrm>
            <a:off x="1115568" y="3745735"/>
            <a:ext cx="3095739" cy="1520327"/>
          </a:xfrm>
          <a:prstGeom prst="cloudCallout">
            <a:avLst>
              <a:gd name="adj1" fmla="val 15110"/>
              <a:gd name="adj2" fmla="val 38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Internet</a:t>
            </a:r>
            <a:endParaRPr kumimoji="1" lang="ja-JP" altLang="en-US" dirty="0"/>
          </a:p>
        </p:txBody>
      </p:sp>
      <p:pic>
        <p:nvPicPr>
          <p:cNvPr id="1026" name="Picture 2" descr="ノートパソコンのイラスト | 商用OKの無料イラスト素材サイト ツカッテ">
            <a:extLst>
              <a:ext uri="{FF2B5EF4-FFF2-40B4-BE49-F238E27FC236}">
                <a16:creationId xmlns:a16="http://schemas.microsoft.com/office/drawing/2014/main" id="{7071B47C-6150-47CF-B214-C43E66473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87" y="5266062"/>
            <a:ext cx="1123122" cy="112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フローチャート: 磁気ディスク 4">
            <a:extLst>
              <a:ext uri="{FF2B5EF4-FFF2-40B4-BE49-F238E27FC236}">
                <a16:creationId xmlns:a16="http://schemas.microsoft.com/office/drawing/2014/main" id="{6186782A-C9D0-40FD-9538-D568EED062F0}"/>
              </a:ext>
            </a:extLst>
          </p:cNvPr>
          <p:cNvSpPr/>
          <p:nvPr/>
        </p:nvSpPr>
        <p:spPr>
          <a:xfrm>
            <a:off x="2014329" y="2485740"/>
            <a:ext cx="1423254" cy="62652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tsaitoh.net</a:t>
            </a:r>
            <a:endParaRPr kumimoji="1" lang="ja-JP" altLang="en-US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A1DC23F4-AEB3-4972-BEE2-261396DC45E4}"/>
              </a:ext>
            </a:extLst>
          </p:cNvPr>
          <p:cNvSpPr/>
          <p:nvPr/>
        </p:nvSpPr>
        <p:spPr>
          <a:xfrm>
            <a:off x="4040945" y="3047232"/>
            <a:ext cx="470907" cy="470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ローチャート: 磁気ディスク 8">
            <a:extLst>
              <a:ext uri="{FF2B5EF4-FFF2-40B4-BE49-F238E27FC236}">
                <a16:creationId xmlns:a16="http://schemas.microsoft.com/office/drawing/2014/main" id="{9D86C644-A4DD-4D05-B67D-43837E4FEFAE}"/>
              </a:ext>
            </a:extLst>
          </p:cNvPr>
          <p:cNvSpPr/>
          <p:nvPr/>
        </p:nvSpPr>
        <p:spPr>
          <a:xfrm>
            <a:off x="3908463" y="2522523"/>
            <a:ext cx="2630560" cy="1520327"/>
          </a:xfrm>
          <a:prstGeom prst="flowChartMagneticDisk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F651E72E-6600-458F-92B9-A4E7C9662154}"/>
              </a:ext>
            </a:extLst>
          </p:cNvPr>
          <p:cNvSpPr/>
          <p:nvPr/>
        </p:nvSpPr>
        <p:spPr>
          <a:xfrm>
            <a:off x="4997301" y="2740138"/>
            <a:ext cx="1350335" cy="4709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Web(http)</a:t>
            </a:r>
            <a:endParaRPr kumimoji="1" lang="ja-JP" altLang="en-US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4EF58237-4EE8-4949-BDCA-4E8C89E4D3A5}"/>
              </a:ext>
            </a:extLst>
          </p:cNvPr>
          <p:cNvSpPr/>
          <p:nvPr/>
        </p:nvSpPr>
        <p:spPr>
          <a:xfrm>
            <a:off x="4997301" y="3350495"/>
            <a:ext cx="1350335" cy="4709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ea typeface="ＭＳ Ｐゴシック" panose="020B0600070205080204" pitchFamily="50" charset="-128"/>
              </a:rPr>
              <a:t>メール</a:t>
            </a:r>
            <a:r>
              <a:rPr kumimoji="1" lang="en-US" altLang="ja-JP" sz="1400" dirty="0">
                <a:ea typeface="ＭＳ Ｐゴシック" panose="020B0600070205080204" pitchFamily="50" charset="-128"/>
              </a:rPr>
              <a:t>(smtp)</a:t>
            </a:r>
            <a:endParaRPr kumimoji="1" lang="ja-JP" altLang="en-US" sz="1600" dirty="0">
              <a:ea typeface="ＭＳ Ｐゴシック" panose="020B0600070205080204" pitchFamily="50" charset="-128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B1A6347C-DD99-408A-80CC-41D4454C0467}"/>
              </a:ext>
            </a:extLst>
          </p:cNvPr>
          <p:cNvCxnSpPr>
            <a:stCxn id="6" idx="7"/>
            <a:endCxn id="8" idx="1"/>
          </p:cNvCxnSpPr>
          <p:nvPr/>
        </p:nvCxnSpPr>
        <p:spPr>
          <a:xfrm flipV="1">
            <a:off x="4442889" y="2975592"/>
            <a:ext cx="554412" cy="1406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A27D533-8006-4F21-AB07-49BD91894CEC}"/>
              </a:ext>
            </a:extLst>
          </p:cNvPr>
          <p:cNvCxnSpPr>
            <a:stCxn id="6" idx="5"/>
            <a:endCxn id="11" idx="1"/>
          </p:cNvCxnSpPr>
          <p:nvPr/>
        </p:nvCxnSpPr>
        <p:spPr>
          <a:xfrm>
            <a:off x="4442889" y="3449176"/>
            <a:ext cx="554412" cy="1367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A5F346-66FC-4CC8-85E7-4B4134F99CB3}"/>
              </a:ext>
            </a:extLst>
          </p:cNvPr>
          <p:cNvSpPr txBox="1"/>
          <p:nvPr/>
        </p:nvSpPr>
        <p:spPr>
          <a:xfrm>
            <a:off x="4103869" y="2405460"/>
            <a:ext cx="111791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ポート番号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63CDC60-03CE-4E5E-9A3E-4534F4FF2346}"/>
              </a:ext>
            </a:extLst>
          </p:cNvPr>
          <p:cNvSpPr txBox="1"/>
          <p:nvPr/>
        </p:nvSpPr>
        <p:spPr>
          <a:xfrm>
            <a:off x="4139310" y="2725839"/>
            <a:ext cx="119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http=80</a:t>
            </a:r>
            <a:endParaRPr kumimoji="1" lang="ja-JP" altLang="en-US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B29E019-05EF-4CBB-A951-93B8C6AD4F96}"/>
              </a:ext>
            </a:extLst>
          </p:cNvPr>
          <p:cNvSpPr txBox="1"/>
          <p:nvPr/>
        </p:nvSpPr>
        <p:spPr>
          <a:xfrm>
            <a:off x="4057667" y="3621046"/>
            <a:ext cx="1194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smtp=25</a:t>
            </a:r>
            <a:endParaRPr kumimoji="1" lang="ja-JP" altLang="en-US" sz="1400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B9C2F68-D730-442E-9365-C689B23E2E8D}"/>
              </a:ext>
            </a:extLst>
          </p:cNvPr>
          <p:cNvCxnSpPr>
            <a:endCxn id="6" idx="3"/>
          </p:cNvCxnSpPr>
          <p:nvPr/>
        </p:nvCxnSpPr>
        <p:spPr>
          <a:xfrm flipV="1">
            <a:off x="3572540" y="3449176"/>
            <a:ext cx="537368" cy="3342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8C6F784E-5975-4D00-89A0-F48A86FE6B88}"/>
              </a:ext>
            </a:extLst>
          </p:cNvPr>
          <p:cNvCxnSpPr/>
          <p:nvPr/>
        </p:nvCxnSpPr>
        <p:spPr>
          <a:xfrm flipV="1">
            <a:off x="1350335" y="5142142"/>
            <a:ext cx="414670" cy="351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E0BC3662-3451-4F61-A924-96F0D6ADAEA3}"/>
              </a:ext>
            </a:extLst>
          </p:cNvPr>
          <p:cNvCxnSpPr>
            <a:cxnSpLocks/>
            <a:stCxn id="5" idx="3"/>
            <a:endCxn id="4" idx="3"/>
          </p:cNvCxnSpPr>
          <p:nvPr/>
        </p:nvCxnSpPr>
        <p:spPr>
          <a:xfrm flipH="1">
            <a:off x="2663438" y="3112265"/>
            <a:ext cx="62518" cy="7203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2CA561B-4B7B-46CB-B1DB-84E0CF82BB66}"/>
              </a:ext>
            </a:extLst>
          </p:cNvPr>
          <p:cNvSpPr txBox="1"/>
          <p:nvPr/>
        </p:nvSpPr>
        <p:spPr>
          <a:xfrm>
            <a:off x="4276398" y="4073923"/>
            <a:ext cx="2536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score2.fukuictf.net</a:t>
            </a:r>
          </a:p>
          <a:p>
            <a:r>
              <a:rPr lang="en-US" altLang="ja-JP" sz="1400" dirty="0"/>
              <a:t>IP</a:t>
            </a:r>
            <a:r>
              <a:rPr lang="ja-JP" altLang="en-US" sz="1400" dirty="0"/>
              <a:t>アドレス</a:t>
            </a:r>
            <a:r>
              <a:rPr lang="en-US" altLang="ja-JP" sz="1400" dirty="0"/>
              <a:t>=153.127.56.94</a:t>
            </a:r>
            <a:endParaRPr kumimoji="1" lang="ja-JP" altLang="en-US" sz="14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D04D611-4893-4231-B65C-D62FD942F67B}"/>
              </a:ext>
            </a:extLst>
          </p:cNvPr>
          <p:cNvSpPr txBox="1"/>
          <p:nvPr/>
        </p:nvSpPr>
        <p:spPr>
          <a:xfrm>
            <a:off x="1570030" y="2161757"/>
            <a:ext cx="2311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IP</a:t>
            </a:r>
            <a:r>
              <a:rPr kumimoji="1" lang="ja-JP" altLang="en-US" sz="1400" dirty="0"/>
              <a:t>アドレス</a:t>
            </a:r>
            <a:r>
              <a:rPr kumimoji="1" lang="en-US" altLang="ja-JP" sz="1400" dirty="0"/>
              <a:t>=64.33.3.150</a:t>
            </a:r>
            <a:endParaRPr kumimoji="1" lang="ja-JP" altLang="en-US" sz="1400" dirty="0"/>
          </a:p>
        </p:txBody>
      </p:sp>
      <p:sp>
        <p:nvSpPr>
          <p:cNvPr id="28" name="吹き出し: 角を丸めた四角形 27">
            <a:extLst>
              <a:ext uri="{FF2B5EF4-FFF2-40B4-BE49-F238E27FC236}">
                <a16:creationId xmlns:a16="http://schemas.microsoft.com/office/drawing/2014/main" id="{CD8A5B41-824A-4F4D-9DE2-3BED16A35E02}"/>
              </a:ext>
            </a:extLst>
          </p:cNvPr>
          <p:cNvSpPr/>
          <p:nvPr/>
        </p:nvSpPr>
        <p:spPr>
          <a:xfrm>
            <a:off x="4077760" y="5101044"/>
            <a:ext cx="2269876" cy="662766"/>
          </a:xfrm>
          <a:prstGeom prst="wedgeRoundRectCallout">
            <a:avLst>
              <a:gd name="adj1" fmla="val -56885"/>
              <a:gd name="adj2" fmla="val -3247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b="1" dirty="0">
                <a:solidFill>
                  <a:srgbClr val="FF0000"/>
                </a:solidFill>
              </a:rPr>
              <a:t>IP</a:t>
            </a:r>
            <a:r>
              <a:rPr lang="ja-JP" altLang="en-US" sz="1600" b="1" dirty="0">
                <a:solidFill>
                  <a:srgbClr val="FF0000"/>
                </a:solidFill>
              </a:rPr>
              <a:t>アドレス</a:t>
            </a:r>
            <a:r>
              <a:rPr lang="en-US" altLang="ja-JP" sz="1600" b="1" dirty="0">
                <a:solidFill>
                  <a:srgbClr val="FF0000"/>
                </a:solidFill>
              </a:rPr>
              <a:t>=</a:t>
            </a:r>
            <a:r>
              <a:rPr lang="ja-JP" altLang="en-US" sz="1600" b="1" dirty="0">
                <a:solidFill>
                  <a:srgbClr val="FF0000"/>
                </a:solidFill>
              </a:rPr>
              <a:t>住所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r>
              <a:rPr kumimoji="1" lang="ja-JP" altLang="en-US" sz="1600" b="1" dirty="0">
                <a:solidFill>
                  <a:srgbClr val="FF0000"/>
                </a:solidFill>
              </a:rPr>
              <a:t>ポート番号</a:t>
            </a:r>
            <a:r>
              <a:rPr kumimoji="1" lang="en-US" altLang="ja-JP" sz="1600" b="1" dirty="0">
                <a:solidFill>
                  <a:srgbClr val="FF0000"/>
                </a:solidFill>
              </a:rPr>
              <a:t>=</a:t>
            </a:r>
            <a:r>
              <a:rPr kumimoji="1" lang="ja-JP" altLang="en-US" sz="1600" b="1" dirty="0">
                <a:solidFill>
                  <a:srgbClr val="FF0000"/>
                </a:solidFill>
              </a:rPr>
              <a:t>部屋番号</a:t>
            </a:r>
          </a:p>
        </p:txBody>
      </p:sp>
      <p:sp>
        <p:nvSpPr>
          <p:cNvPr id="31" name="フリーフォーム: 図形 30">
            <a:extLst>
              <a:ext uri="{FF2B5EF4-FFF2-40B4-BE49-F238E27FC236}">
                <a16:creationId xmlns:a16="http://schemas.microsoft.com/office/drawing/2014/main" id="{8A5E8956-746B-46F1-84DC-8B1A2A324C9A}"/>
              </a:ext>
            </a:extLst>
          </p:cNvPr>
          <p:cNvSpPr/>
          <p:nvPr/>
        </p:nvSpPr>
        <p:spPr>
          <a:xfrm>
            <a:off x="1488428" y="3023006"/>
            <a:ext cx="3458279" cy="2510595"/>
          </a:xfrm>
          <a:custGeom>
            <a:avLst/>
            <a:gdLst>
              <a:gd name="connsiteX0" fmla="*/ 0 w 3455582"/>
              <a:gd name="connsiteY0" fmla="*/ 2488018 h 2488018"/>
              <a:gd name="connsiteX1" fmla="*/ 3455582 w 3455582"/>
              <a:gd name="connsiteY1" fmla="*/ 0 h 2488018"/>
              <a:gd name="connsiteX2" fmla="*/ 3455582 w 3455582"/>
              <a:gd name="connsiteY2" fmla="*/ 0 h 2488018"/>
              <a:gd name="connsiteX3" fmla="*/ 3455582 w 3455582"/>
              <a:gd name="connsiteY3" fmla="*/ 0 h 2488018"/>
              <a:gd name="connsiteX4" fmla="*/ 3455582 w 3455582"/>
              <a:gd name="connsiteY4" fmla="*/ 0 h 2488018"/>
              <a:gd name="connsiteX0" fmla="*/ 0 w 3455582"/>
              <a:gd name="connsiteY0" fmla="*/ 2488018 h 2488018"/>
              <a:gd name="connsiteX1" fmla="*/ 2838893 w 3455582"/>
              <a:gd name="connsiteY1" fmla="*/ 244548 h 2488018"/>
              <a:gd name="connsiteX2" fmla="*/ 3455582 w 3455582"/>
              <a:gd name="connsiteY2" fmla="*/ 0 h 2488018"/>
              <a:gd name="connsiteX3" fmla="*/ 3455582 w 3455582"/>
              <a:gd name="connsiteY3" fmla="*/ 0 h 2488018"/>
              <a:gd name="connsiteX4" fmla="*/ 3455582 w 3455582"/>
              <a:gd name="connsiteY4" fmla="*/ 0 h 2488018"/>
              <a:gd name="connsiteX5" fmla="*/ 3455582 w 3455582"/>
              <a:gd name="connsiteY5" fmla="*/ 0 h 2488018"/>
              <a:gd name="connsiteX0" fmla="*/ 0 w 3455582"/>
              <a:gd name="connsiteY0" fmla="*/ 2488018 h 2488018"/>
              <a:gd name="connsiteX1" fmla="*/ 2838893 w 3455582"/>
              <a:gd name="connsiteY1" fmla="*/ 244548 h 2488018"/>
              <a:gd name="connsiteX2" fmla="*/ 3455582 w 3455582"/>
              <a:gd name="connsiteY2" fmla="*/ 0 h 2488018"/>
              <a:gd name="connsiteX3" fmla="*/ 3455582 w 3455582"/>
              <a:gd name="connsiteY3" fmla="*/ 0 h 2488018"/>
              <a:gd name="connsiteX4" fmla="*/ 3455582 w 3455582"/>
              <a:gd name="connsiteY4" fmla="*/ 0 h 2488018"/>
              <a:gd name="connsiteX5" fmla="*/ 3455582 w 3455582"/>
              <a:gd name="connsiteY5" fmla="*/ 0 h 2488018"/>
              <a:gd name="connsiteX0" fmla="*/ 0 w 3455582"/>
              <a:gd name="connsiteY0" fmla="*/ 2488018 h 2488018"/>
              <a:gd name="connsiteX1" fmla="*/ 2838893 w 3455582"/>
              <a:gd name="connsiteY1" fmla="*/ 244548 h 2488018"/>
              <a:gd name="connsiteX2" fmla="*/ 3317358 w 3455582"/>
              <a:gd name="connsiteY2" fmla="*/ 53162 h 2488018"/>
              <a:gd name="connsiteX3" fmla="*/ 3455582 w 3455582"/>
              <a:gd name="connsiteY3" fmla="*/ 0 h 2488018"/>
              <a:gd name="connsiteX4" fmla="*/ 3455582 w 3455582"/>
              <a:gd name="connsiteY4" fmla="*/ 0 h 2488018"/>
              <a:gd name="connsiteX5" fmla="*/ 3455582 w 3455582"/>
              <a:gd name="connsiteY5" fmla="*/ 0 h 2488018"/>
              <a:gd name="connsiteX6" fmla="*/ 3455582 w 3455582"/>
              <a:gd name="connsiteY6" fmla="*/ 0 h 2488018"/>
              <a:gd name="connsiteX0" fmla="*/ 0 w 3455582"/>
              <a:gd name="connsiteY0" fmla="*/ 2488018 h 2488018"/>
              <a:gd name="connsiteX1" fmla="*/ 2838893 w 3455582"/>
              <a:gd name="connsiteY1" fmla="*/ 244548 h 2488018"/>
              <a:gd name="connsiteX2" fmla="*/ 3211033 w 3455582"/>
              <a:gd name="connsiteY2" fmla="*/ 42530 h 2488018"/>
              <a:gd name="connsiteX3" fmla="*/ 3455582 w 3455582"/>
              <a:gd name="connsiteY3" fmla="*/ 0 h 2488018"/>
              <a:gd name="connsiteX4" fmla="*/ 3455582 w 3455582"/>
              <a:gd name="connsiteY4" fmla="*/ 0 h 2488018"/>
              <a:gd name="connsiteX5" fmla="*/ 3455582 w 3455582"/>
              <a:gd name="connsiteY5" fmla="*/ 0 h 2488018"/>
              <a:gd name="connsiteX6" fmla="*/ 3455582 w 3455582"/>
              <a:gd name="connsiteY6" fmla="*/ 0 h 2488018"/>
              <a:gd name="connsiteX0" fmla="*/ 0 w 3455582"/>
              <a:gd name="connsiteY0" fmla="*/ 2488018 h 2488018"/>
              <a:gd name="connsiteX1" fmla="*/ 2838893 w 3455582"/>
              <a:gd name="connsiteY1" fmla="*/ 244548 h 2488018"/>
              <a:gd name="connsiteX2" fmla="*/ 3211033 w 3455582"/>
              <a:gd name="connsiteY2" fmla="*/ 42530 h 2488018"/>
              <a:gd name="connsiteX3" fmla="*/ 3455582 w 3455582"/>
              <a:gd name="connsiteY3" fmla="*/ 0 h 2488018"/>
              <a:gd name="connsiteX4" fmla="*/ 3455582 w 3455582"/>
              <a:gd name="connsiteY4" fmla="*/ 0 h 2488018"/>
              <a:gd name="connsiteX5" fmla="*/ 3455582 w 3455582"/>
              <a:gd name="connsiteY5" fmla="*/ 0 h 2488018"/>
              <a:gd name="connsiteX6" fmla="*/ 3455582 w 3455582"/>
              <a:gd name="connsiteY6" fmla="*/ 0 h 2488018"/>
              <a:gd name="connsiteX0" fmla="*/ 0 w 3455582"/>
              <a:gd name="connsiteY0" fmla="*/ 2488018 h 2488018"/>
              <a:gd name="connsiteX1" fmla="*/ 2838893 w 3455582"/>
              <a:gd name="connsiteY1" fmla="*/ 244548 h 2488018"/>
              <a:gd name="connsiteX2" fmla="*/ 3211033 w 3455582"/>
              <a:gd name="connsiteY2" fmla="*/ 42530 h 2488018"/>
              <a:gd name="connsiteX3" fmla="*/ 3455582 w 3455582"/>
              <a:gd name="connsiteY3" fmla="*/ 0 h 2488018"/>
              <a:gd name="connsiteX4" fmla="*/ 3455582 w 3455582"/>
              <a:gd name="connsiteY4" fmla="*/ 0 h 2488018"/>
              <a:gd name="connsiteX5" fmla="*/ 3455582 w 3455582"/>
              <a:gd name="connsiteY5" fmla="*/ 0 h 2488018"/>
              <a:gd name="connsiteX6" fmla="*/ 3455582 w 3455582"/>
              <a:gd name="connsiteY6" fmla="*/ 0 h 2488018"/>
              <a:gd name="connsiteX0" fmla="*/ 0 w 3455582"/>
              <a:gd name="connsiteY0" fmla="*/ 2519669 h 2519669"/>
              <a:gd name="connsiteX1" fmla="*/ 1818167 w 3455582"/>
              <a:gd name="connsiteY1" fmla="*/ 882255 h 2519669"/>
              <a:gd name="connsiteX2" fmla="*/ 3211033 w 3455582"/>
              <a:gd name="connsiteY2" fmla="*/ 74181 h 2519669"/>
              <a:gd name="connsiteX3" fmla="*/ 3455582 w 3455582"/>
              <a:gd name="connsiteY3" fmla="*/ 31651 h 2519669"/>
              <a:gd name="connsiteX4" fmla="*/ 3455582 w 3455582"/>
              <a:gd name="connsiteY4" fmla="*/ 31651 h 2519669"/>
              <a:gd name="connsiteX5" fmla="*/ 3455582 w 3455582"/>
              <a:gd name="connsiteY5" fmla="*/ 31651 h 2519669"/>
              <a:gd name="connsiteX6" fmla="*/ 3455582 w 3455582"/>
              <a:gd name="connsiteY6" fmla="*/ 31651 h 2519669"/>
              <a:gd name="connsiteX0" fmla="*/ 0 w 3458279"/>
              <a:gd name="connsiteY0" fmla="*/ 2510595 h 2510595"/>
              <a:gd name="connsiteX1" fmla="*/ 1818167 w 3458279"/>
              <a:gd name="connsiteY1" fmla="*/ 873181 h 2510595"/>
              <a:gd name="connsiteX2" fmla="*/ 3211033 w 3458279"/>
              <a:gd name="connsiteY2" fmla="*/ 65107 h 2510595"/>
              <a:gd name="connsiteX3" fmla="*/ 3455582 w 3458279"/>
              <a:gd name="connsiteY3" fmla="*/ 22577 h 2510595"/>
              <a:gd name="connsiteX4" fmla="*/ 3455582 w 3458279"/>
              <a:gd name="connsiteY4" fmla="*/ 22577 h 2510595"/>
              <a:gd name="connsiteX5" fmla="*/ 3455582 w 3458279"/>
              <a:gd name="connsiteY5" fmla="*/ 22577 h 2510595"/>
              <a:gd name="connsiteX6" fmla="*/ 3455582 w 3458279"/>
              <a:gd name="connsiteY6" fmla="*/ 22577 h 251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58279" h="2510595">
                <a:moveTo>
                  <a:pt x="0" y="2510595"/>
                </a:moveTo>
                <a:lnTo>
                  <a:pt x="1818167" y="873181"/>
                </a:lnTo>
                <a:cubicBezTo>
                  <a:pt x="2353339" y="465600"/>
                  <a:pt x="2842438" y="185609"/>
                  <a:pt x="3211033" y="65107"/>
                </a:cubicBezTo>
                <a:cubicBezTo>
                  <a:pt x="3579628" y="-55395"/>
                  <a:pt x="3414824" y="29665"/>
                  <a:pt x="3455582" y="22577"/>
                </a:cubicBezTo>
                <a:lnTo>
                  <a:pt x="3455582" y="22577"/>
                </a:lnTo>
                <a:lnTo>
                  <a:pt x="3455582" y="22577"/>
                </a:lnTo>
                <a:lnTo>
                  <a:pt x="3455582" y="22577"/>
                </a:lnTo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C5BADAA-43FA-458E-9146-0A0482ADA28F}"/>
              </a:ext>
            </a:extLst>
          </p:cNvPr>
          <p:cNvSpPr txBox="1"/>
          <p:nvPr/>
        </p:nvSpPr>
        <p:spPr>
          <a:xfrm>
            <a:off x="1878895" y="5841939"/>
            <a:ext cx="3149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URL</a:t>
            </a:r>
            <a:br>
              <a:rPr kumimoji="1" lang="en-US" altLang="ja-JP" dirty="0">
                <a:solidFill>
                  <a:srgbClr val="FF0000"/>
                </a:solidFill>
              </a:rPr>
            </a:br>
            <a:r>
              <a:rPr kumimoji="1" lang="en-US" altLang="ja-JP" dirty="0">
                <a:solidFill>
                  <a:srgbClr val="FF0000"/>
                </a:solidFill>
              </a:rPr>
              <a:t>http://score2.fukuictf.net/</a:t>
            </a:r>
            <a:endParaRPr kumimoji="1" lang="ja-JP" altLang="en-US" sz="1400" dirty="0">
              <a:solidFill>
                <a:srgbClr val="FF0000"/>
              </a:solidFill>
            </a:endParaRPr>
          </a:p>
        </p:txBody>
      </p:sp>
      <p:sp>
        <p:nvSpPr>
          <p:cNvPr id="34" name="吹き出し: 角を丸めた四角形 33">
            <a:extLst>
              <a:ext uri="{FF2B5EF4-FFF2-40B4-BE49-F238E27FC236}">
                <a16:creationId xmlns:a16="http://schemas.microsoft.com/office/drawing/2014/main" id="{26C70823-E178-4C69-8926-4155AB8F8FF8}"/>
              </a:ext>
            </a:extLst>
          </p:cNvPr>
          <p:cNvSpPr/>
          <p:nvPr/>
        </p:nvSpPr>
        <p:spPr>
          <a:xfrm>
            <a:off x="7656404" y="317887"/>
            <a:ext cx="3856223" cy="1521930"/>
          </a:xfrm>
          <a:prstGeom prst="wedgeRoundRectCallout">
            <a:avLst>
              <a:gd name="adj1" fmla="val -56885"/>
              <a:gd name="adj2" fmla="val -3247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dirty="0">
                <a:solidFill>
                  <a:schemeClr val="tx1"/>
                </a:solidFill>
              </a:rPr>
              <a:t>プロトコル毎に一般的なポート番号が決められている</a:t>
            </a:r>
            <a:endParaRPr lang="en-US" altLang="ja-JP" sz="1600" dirty="0">
              <a:solidFill>
                <a:schemeClr val="tx1"/>
              </a:solidFill>
            </a:endParaRPr>
          </a:p>
          <a:p>
            <a:pPr lvl="1"/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</a:rPr>
              <a:t>http = 80</a:t>
            </a:r>
            <a:r>
              <a:rPr lang="ja-JP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  <a:r>
              <a:rPr lang="ja-JP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</a:rPr>
              <a:t>https</a:t>
            </a:r>
            <a:r>
              <a:rPr lang="ja-JP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ja-JP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</a:rPr>
              <a:t>443</a:t>
            </a:r>
          </a:p>
          <a:p>
            <a:pPr lvl="1"/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</a:rPr>
              <a:t>smtp = 25 , </a:t>
            </a:r>
            <a:r>
              <a:rPr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ssmtp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</a:rPr>
              <a:t> = 465</a:t>
            </a:r>
          </a:p>
          <a:p>
            <a:pPr lvl="1"/>
            <a:r>
              <a:rPr lang="en-US" altLang="ja-JP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ssh</a:t>
            </a:r>
            <a:r>
              <a:rPr lang="en-US" altLang="ja-JP" sz="1600" dirty="0">
                <a:solidFill>
                  <a:schemeClr val="tx1"/>
                </a:solidFill>
                <a:latin typeface="Consolas" panose="020B0609020204030204" pitchFamily="49" charset="0"/>
              </a:rPr>
              <a:t> = 22</a:t>
            </a:r>
          </a:p>
        </p:txBody>
      </p:sp>
    </p:spTree>
    <p:extLst>
      <p:ext uri="{BB962C8B-B14F-4D97-AF65-F5344CB8AC3E}">
        <p14:creationId xmlns:p14="http://schemas.microsoft.com/office/powerpoint/2010/main" val="115978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046699-02E0-B841-A779-1385C101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600" dirty="0"/>
              <a:t>⑦だれと通信してる？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81C53A-76DD-8B49-8B1F-EC891DE4C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2000"/>
              <a:t>ブラウザは</a:t>
            </a:r>
            <a:r>
              <a:rPr kumimoji="1" lang="en-US" altLang="ja-JP" sz="2000" dirty="0"/>
              <a:t>Web</a:t>
            </a:r>
            <a:r>
              <a:rPr kumimoji="1" lang="ja-JP" altLang="en-US" sz="2000"/>
              <a:t>サーバに利用者の情報を送っています。</a:t>
            </a:r>
            <a:endParaRPr kumimoji="1" lang="en-US" altLang="ja-JP" sz="2000" dirty="0"/>
          </a:p>
          <a:p>
            <a:r>
              <a:rPr kumimoji="1" lang="ja-JP" altLang="en-US" sz="2000"/>
              <a:t>通信相手はだれ？</a:t>
            </a:r>
            <a:endParaRPr kumimoji="1" lang="en-US" altLang="ja-JP" sz="2000" dirty="0"/>
          </a:p>
          <a:p>
            <a:pPr lvl="1"/>
            <a:r>
              <a:rPr kumimoji="1" lang="en-US" altLang="ja-JP" sz="1600" b="1" dirty="0">
                <a:solidFill>
                  <a:srgbClr val="FF0000"/>
                </a:solidFill>
              </a:rPr>
              <a:t>REMOTE_ADDR</a:t>
            </a:r>
            <a:r>
              <a:rPr kumimoji="1" lang="en-US" altLang="ja-JP" sz="1600" dirty="0"/>
              <a:t> - IP</a:t>
            </a:r>
            <a:r>
              <a:rPr kumimoji="1" lang="ja-JP" altLang="en-US" sz="1600"/>
              <a:t>アドレスで、どこからアクセスしているか分かる。</a:t>
            </a:r>
            <a:endParaRPr kumimoji="1" lang="en-US" altLang="ja-JP" sz="1600" dirty="0"/>
          </a:p>
          <a:p>
            <a:r>
              <a:rPr kumimoji="1" lang="ja-JP" altLang="en-US" sz="2000"/>
              <a:t>通信相手はどんな言語を使う人？</a:t>
            </a:r>
            <a:endParaRPr kumimoji="1" lang="en-US" altLang="ja-JP" sz="2000" dirty="0"/>
          </a:p>
          <a:p>
            <a:pPr lvl="1"/>
            <a:r>
              <a:rPr kumimoji="1" lang="en-US" altLang="ja-JP" sz="1600" b="1" dirty="0">
                <a:solidFill>
                  <a:srgbClr val="FF0000"/>
                </a:solidFill>
              </a:rPr>
              <a:t>HTTP_ACCEPT_LANGUAGE</a:t>
            </a:r>
            <a:r>
              <a:rPr kumimoji="1" lang="en-US" altLang="ja-JP" sz="1600" dirty="0"/>
              <a:t> – </a:t>
            </a:r>
            <a:r>
              <a:rPr kumimoji="1" lang="ja-JP" altLang="en-US" sz="1600"/>
              <a:t>日本語の</a:t>
            </a:r>
            <a:r>
              <a:rPr kumimoji="1" lang="en-US" altLang="ja-JP" sz="1600" dirty="0"/>
              <a:t>Web</a:t>
            </a:r>
            <a:r>
              <a:rPr kumimoji="1" lang="ja-JP" altLang="en-US" sz="1600"/>
              <a:t>ページが欲しいの？英語？</a:t>
            </a:r>
            <a:endParaRPr kumimoji="1" lang="en-US" altLang="ja-JP" sz="1600" dirty="0"/>
          </a:p>
          <a:p>
            <a:r>
              <a:rPr kumimoji="1" lang="ja-JP" altLang="en-US" sz="2000"/>
              <a:t>通信相手はどんなブラウザ使ってる？</a:t>
            </a:r>
            <a:endParaRPr kumimoji="1" lang="en-US" altLang="ja-JP" sz="2000" dirty="0"/>
          </a:p>
          <a:p>
            <a:pPr lvl="1"/>
            <a:r>
              <a:rPr kumimoji="1" lang="en-US" altLang="ja-JP" sz="1600" b="1" dirty="0">
                <a:solidFill>
                  <a:srgbClr val="FF0000"/>
                </a:solidFill>
              </a:rPr>
              <a:t>HTTP_USER_AGENT</a:t>
            </a:r>
            <a:r>
              <a:rPr kumimoji="1" lang="en-US" altLang="ja-JP" sz="1600" dirty="0"/>
              <a:t> – </a:t>
            </a:r>
            <a:r>
              <a:rPr kumimoji="1" lang="ja-JP" altLang="en-US" sz="1600"/>
              <a:t>相手がスマホなら小さい画面用のページを返す。</a:t>
            </a:r>
            <a:endParaRPr kumimoji="1" lang="en-US" altLang="ja-JP" sz="1600" dirty="0"/>
          </a:p>
          <a:p>
            <a:pPr marL="0" indent="0">
              <a:buNone/>
            </a:pPr>
            <a:r>
              <a:rPr kumimoji="1" lang="ja-JP" altLang="en-US" sz="2000"/>
              <a:t>表示される情報の中から、どんな値が入っているか確認してみよう！</a:t>
            </a:r>
            <a:endParaRPr kumimoji="1" lang="en-US" altLang="ja-JP" sz="2000" dirty="0"/>
          </a:p>
          <a:p>
            <a:pPr marL="0" indent="0">
              <a:buNone/>
            </a:pPr>
            <a:br>
              <a:rPr kumimoji="1" lang="en-US" altLang="ja-JP" sz="2000" dirty="0"/>
            </a:b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35261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394433-C3F8-4BE8-8A17-1C768A16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⑧このカメラの名前は？</a:t>
            </a:r>
            <a:r>
              <a:rPr kumimoji="1" lang="en-US" altLang="ja-JP" sz="3100" dirty="0"/>
              <a:t>(</a:t>
            </a:r>
            <a:r>
              <a:rPr kumimoji="1" lang="en-US" altLang="ja-JP" sz="3100" dirty="0" err="1"/>
              <a:t>Exif</a:t>
            </a:r>
            <a:r>
              <a:rPr kumimoji="1" lang="ja-JP" altLang="en-US" sz="3100" dirty="0"/>
              <a:t>問題</a:t>
            </a:r>
            <a:r>
              <a:rPr kumimoji="1" lang="en-US" altLang="ja-JP" sz="3100" dirty="0"/>
              <a:t>)</a:t>
            </a:r>
            <a:r>
              <a:rPr kumimoji="1" lang="en-US" altLang="ja-JP" dirty="0"/>
              <a:t>(</a:t>
            </a:r>
            <a:r>
              <a:rPr kumimoji="1" lang="ja-JP" altLang="en-US" dirty="0"/>
              <a:t>ステージ</a:t>
            </a:r>
            <a:r>
              <a:rPr kumimoji="1" lang="en-US" altLang="ja-JP" dirty="0"/>
              <a:t>1)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A80384-46CE-4F8E-95E6-D189A8C58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0" y="2478024"/>
            <a:ext cx="5797296" cy="3694176"/>
          </a:xfrm>
        </p:spPr>
        <p:txBody>
          <a:bodyPr/>
          <a:lstStyle/>
          <a:p>
            <a:r>
              <a:rPr kumimoji="1" lang="en-US" altLang="ja-JP" dirty="0" err="1"/>
              <a:t>Exif</a:t>
            </a:r>
            <a:r>
              <a:rPr kumimoji="1" lang="ja-JP" altLang="en-US" dirty="0"/>
              <a:t>とは、カメラを撮影したときの、カメラの</a:t>
            </a:r>
            <a:r>
              <a:rPr kumimoji="1" lang="ja-JP" altLang="en-US" b="1" dirty="0">
                <a:solidFill>
                  <a:srgbClr val="FF0000"/>
                </a:solidFill>
              </a:rPr>
              <a:t>状態</a:t>
            </a:r>
            <a:r>
              <a:rPr kumimoji="1" lang="ja-JP" altLang="en-US" dirty="0"/>
              <a:t>や</a:t>
            </a:r>
            <a:r>
              <a:rPr kumimoji="1" lang="ja-JP" altLang="en-US" b="1" dirty="0">
                <a:solidFill>
                  <a:srgbClr val="FF0000"/>
                </a:solidFill>
              </a:rPr>
              <a:t>撮影場所</a:t>
            </a:r>
            <a:r>
              <a:rPr kumimoji="1" lang="ja-JP" altLang="en-US" dirty="0"/>
              <a:t>などを記録するための形式。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77A8AA6-2859-4839-ABCD-146C04F35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40" y="1980679"/>
            <a:ext cx="4725059" cy="4486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61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394433-C3F8-4BE8-8A17-1C768A161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⑧このカメラの名前は？</a:t>
            </a:r>
            <a:r>
              <a:rPr kumimoji="1" lang="en-US" altLang="ja-JP" sz="3200" dirty="0"/>
              <a:t>(</a:t>
            </a:r>
            <a:r>
              <a:rPr kumimoji="1" lang="en-US" altLang="ja-JP" sz="3200" dirty="0" err="1"/>
              <a:t>Exif</a:t>
            </a:r>
            <a:r>
              <a:rPr kumimoji="1" lang="ja-JP" altLang="en-US" sz="3200" dirty="0"/>
              <a:t>問題</a:t>
            </a:r>
            <a:r>
              <a:rPr kumimoji="1" lang="en-US" altLang="ja-JP" sz="3200" dirty="0"/>
              <a:t>)</a:t>
            </a:r>
            <a:r>
              <a:rPr kumimoji="1" lang="en-US" altLang="ja-JP" dirty="0"/>
              <a:t>(2)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F3C6A63-5BC6-4499-B965-147E953B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6" y="2165721"/>
            <a:ext cx="5401465" cy="3091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595BBCB-45DE-4C91-B5BC-CFACB14C9741}"/>
              </a:ext>
            </a:extLst>
          </p:cNvPr>
          <p:cNvSpPr txBox="1"/>
          <p:nvPr/>
        </p:nvSpPr>
        <p:spPr>
          <a:xfrm>
            <a:off x="947046" y="5432978"/>
            <a:ext cx="4274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dirty="0"/>
              <a:t>http://exif-check.org/</a:t>
            </a: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B5F705E0-E2AB-4137-9152-BEA5137DA7FD}"/>
              </a:ext>
            </a:extLst>
          </p:cNvPr>
          <p:cNvSpPr/>
          <p:nvPr/>
        </p:nvSpPr>
        <p:spPr>
          <a:xfrm>
            <a:off x="3070177" y="3840709"/>
            <a:ext cx="3129455" cy="824057"/>
          </a:xfrm>
          <a:prstGeom prst="wedgeRoundRectCallout">
            <a:avLst>
              <a:gd name="adj1" fmla="val -68200"/>
              <a:gd name="adj2" fmla="val -48527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rgbClr val="FF0000"/>
                </a:solidFill>
              </a:rPr>
              <a:t>画像ファイルをアップロード</a:t>
            </a:r>
            <a:endParaRPr lang="en-US" altLang="ja-JP" sz="16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して「チェックする</a:t>
            </a:r>
            <a:r>
              <a:rPr kumimoji="1" lang="en-US" altLang="ja-JP" sz="1600" dirty="0">
                <a:solidFill>
                  <a:srgbClr val="FF0000"/>
                </a:solidFill>
              </a:rPr>
              <a:t>!</a:t>
            </a:r>
            <a:r>
              <a:rPr kumimoji="1" lang="ja-JP" altLang="en-US" sz="1600" dirty="0">
                <a:solidFill>
                  <a:srgbClr val="FF0000"/>
                </a:solidFill>
              </a:rPr>
              <a:t>」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D222640-87AC-468D-BF5C-1D4D1A45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859" y="1600917"/>
            <a:ext cx="5539795" cy="5047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2A54F433-A23A-4549-888B-2D860903E906}"/>
              </a:ext>
            </a:extLst>
          </p:cNvPr>
          <p:cNvSpPr/>
          <p:nvPr/>
        </p:nvSpPr>
        <p:spPr>
          <a:xfrm>
            <a:off x="5554878" y="2808607"/>
            <a:ext cx="1082243" cy="82405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7D07859-81CC-45D4-9734-6BBDAA4CA0E8}"/>
              </a:ext>
            </a:extLst>
          </p:cNvPr>
          <p:cNvSpPr/>
          <p:nvPr/>
        </p:nvSpPr>
        <p:spPr>
          <a:xfrm>
            <a:off x="9024730" y="3840709"/>
            <a:ext cx="2557670" cy="128907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14778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2E8E8"/>
      </a:lt2>
      <a:accent1>
        <a:srgbClr val="C69996"/>
      </a:accent1>
      <a:accent2>
        <a:srgbClr val="BA9B7F"/>
      </a:accent2>
      <a:accent3>
        <a:srgbClr val="A9A580"/>
      </a:accent3>
      <a:accent4>
        <a:srgbClr val="99AA74"/>
      </a:accent4>
      <a:accent5>
        <a:srgbClr val="8DAC82"/>
      </a:accent5>
      <a:accent6>
        <a:srgbClr val="78AF80"/>
      </a:accent6>
      <a:hlink>
        <a:srgbClr val="578D91"/>
      </a:hlink>
      <a:folHlink>
        <a:srgbClr val="7F7F7F"/>
      </a:folHlink>
    </a:clrScheme>
    <a:fontScheme name="Avenir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93035EC04C9A142BED423F8A030E59C" ma:contentTypeVersion="9" ma:contentTypeDescription="新しいドキュメントを作成します。" ma:contentTypeScope="" ma:versionID="16990a18c1a4d140117de80ca9bd1b6d">
  <xsd:schema xmlns:xsd="http://www.w3.org/2001/XMLSchema" xmlns:xs="http://www.w3.org/2001/XMLSchema" xmlns:p="http://schemas.microsoft.com/office/2006/metadata/properties" xmlns:ns2="f3151893-d3c0-4b9c-89a3-64979a909fcc" targetNamespace="http://schemas.microsoft.com/office/2006/metadata/properties" ma:root="true" ma:fieldsID="ee90cc74c776eb9686bfebd32f905446" ns2:_="">
    <xsd:import namespace="f3151893-d3c0-4b9c-89a3-64979a909f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151893-d3c0-4b9c-89a3-64979a909f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E471F1-A2D6-42F1-8437-728197FB84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FD6CD1-59F3-46D1-A59B-FE0BE27A88C1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metadata/properties"/>
    <ds:schemaRef ds:uri="f3151893-d3c0-4b9c-89a3-64979a909fcc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EAA91C9-43A8-4F49-8084-F7116F78E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151893-d3c0-4b9c-89a3-64979a909f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</TotalTime>
  <Words>1982</Words>
  <Application>Microsoft Office PowerPoint</Application>
  <PresentationFormat>ワイド画面</PresentationFormat>
  <Paragraphs>233</Paragraphs>
  <Slides>29</Slides>
  <Notes>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7" baseType="lpstr">
      <vt:lpstr>ＭＳ Ｐゴシック</vt:lpstr>
      <vt:lpstr>Meiryo</vt:lpstr>
      <vt:lpstr>游ゴシック</vt:lpstr>
      <vt:lpstr>Arial</vt:lpstr>
      <vt:lpstr>Arial</vt:lpstr>
      <vt:lpstr>Calibri</vt:lpstr>
      <vt:lpstr>Consolas</vt:lpstr>
      <vt:lpstr>AccentBoxVTI</vt:lpstr>
      <vt:lpstr>体験してみようセキュリティ エンジニアの世界 CTFワークショップ</vt:lpstr>
      <vt:lpstr>①壊れたQRコード、②QRコードパズル</vt:lpstr>
      <vt:lpstr>①壊れたQRコード、②QRコードパズル</vt:lpstr>
      <vt:lpstr>③パラメーター</vt:lpstr>
      <vt:lpstr>⑤エンコード・デコード(ステージ1)</vt:lpstr>
      <vt:lpstr>⑥ブラウザ1(ステージ1)</vt:lpstr>
      <vt:lpstr>⑦だれと通信してる？</vt:lpstr>
      <vt:lpstr>⑧このカメラの名前は？(Exif問題)(ステージ1)</vt:lpstr>
      <vt:lpstr>⑧このカメラの名前は？(Exif問題)(2)</vt:lpstr>
      <vt:lpstr>⑨壊れたファイルを直して(ステージ1)</vt:lpstr>
      <vt:lpstr>⑨壊れたファイルを直して(2)</vt:lpstr>
      <vt:lpstr>⑨壊れたファイルを直して(3)</vt:lpstr>
      <vt:lpstr>⑩エンコード・デコード(応用)(ステージ2)</vt:lpstr>
      <vt:lpstr>⑪ブラウザ何使ってる?(応用)</vt:lpstr>
      <vt:lpstr>⑫PDFデータ</vt:lpstr>
      <vt:lpstr>⑬この川の名前は何？(Exif問題-応用)(ステージ2)</vt:lpstr>
      <vt:lpstr>⑬この川の名前は何？(Exif問題-応用) (2)</vt:lpstr>
      <vt:lpstr>⑭ワードファイルの隠れた画像(ステージ2)</vt:lpstr>
      <vt:lpstr>⑭ワードファイルの隠れた画像(2)</vt:lpstr>
      <vt:lpstr>⑭ワードファイルの隠れた画像(3)</vt:lpstr>
      <vt:lpstr>SNSに写真をアップロードする時は注意</vt:lpstr>
      <vt:lpstr>⑮Ubuntu環境に接続</vt:lpstr>
      <vt:lpstr>⑮Ubuntuデスクトップ</vt:lpstr>
      <vt:lpstr>⑯Ubuntuコマンド (ファイル操作)</vt:lpstr>
      <vt:lpstr>⑰Ubuntuコマンド      (文字検索grep)</vt:lpstr>
      <vt:lpstr>⑰Ubuntuコマンド 2      (文字検索grep)</vt:lpstr>
      <vt:lpstr>⑱暗号を解いて</vt:lpstr>
      <vt:lpstr>⑲UbuntuコマンドでHTTP</vt:lpstr>
      <vt:lpstr>⑳Ubuntuコマンドでポート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体験してみようセキュリティエンジニアの世界 CTFワークショップ</dc:title>
  <dc:creator>斉藤 徹_福井</dc:creator>
  <cp:lastModifiedBy>斉藤 徹_福井</cp:lastModifiedBy>
  <cp:revision>1</cp:revision>
  <cp:lastPrinted>2022-01-24T05:51:05Z</cp:lastPrinted>
  <dcterms:created xsi:type="dcterms:W3CDTF">2022-01-24T02:26:36Z</dcterms:created>
  <dcterms:modified xsi:type="dcterms:W3CDTF">2022-01-28T00:33:32Z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0x010100593035EC04C9A142BED423F8A030E59C</vt:lpwstr>
  </property>
</Properties>
</file>